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0693400" cy="7556500"/>
  <p:notesSz cx="10693400" cy="7556500"/>
  <p:embeddedFontLs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87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05739"/>
            <a:ext cx="10693400" cy="1011555"/>
          </a:xfrm>
          <a:custGeom>
            <a:avLst/>
            <a:gdLst/>
            <a:ahLst/>
            <a:cxnLst/>
            <a:rect l="l" t="t" r="r" b="b"/>
            <a:pathLst>
              <a:path w="10693400" h="1011555">
                <a:moveTo>
                  <a:pt x="10693400" y="1011339"/>
                </a:moveTo>
                <a:lnTo>
                  <a:pt x="0" y="1011339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1011339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5739"/>
            <a:ext cx="10693400" cy="6945630"/>
            <a:chOff x="0" y="305739"/>
            <a:chExt cx="10693400" cy="6945630"/>
          </a:xfrm>
        </p:grpSpPr>
        <p:sp>
          <p:nvSpPr>
            <p:cNvPr id="3" name="object 3"/>
            <p:cNvSpPr/>
            <p:nvPr/>
          </p:nvSpPr>
          <p:spPr>
            <a:xfrm>
              <a:off x="0" y="305739"/>
              <a:ext cx="10693400" cy="6945630"/>
            </a:xfrm>
            <a:custGeom>
              <a:avLst/>
              <a:gdLst/>
              <a:ahLst/>
              <a:cxnLst/>
              <a:rect l="l" t="t" r="r" b="b"/>
              <a:pathLst>
                <a:path w="10693400" h="6945630">
                  <a:moveTo>
                    <a:pt x="10587329" y="6945020"/>
                  </a:moveTo>
                  <a:lnTo>
                    <a:pt x="106070" y="6945020"/>
                  </a:lnTo>
                  <a:lnTo>
                    <a:pt x="64775" y="6936687"/>
                  </a:lnTo>
                  <a:lnTo>
                    <a:pt x="31061" y="6913959"/>
                  </a:lnTo>
                  <a:lnTo>
                    <a:pt x="8333" y="6880244"/>
                  </a:lnTo>
                  <a:lnTo>
                    <a:pt x="0" y="6838950"/>
                  </a:lnTo>
                  <a:lnTo>
                    <a:pt x="0" y="106070"/>
                  </a:lnTo>
                  <a:lnTo>
                    <a:pt x="8333" y="64775"/>
                  </a:lnTo>
                  <a:lnTo>
                    <a:pt x="31061" y="31061"/>
                  </a:lnTo>
                  <a:lnTo>
                    <a:pt x="64775" y="8333"/>
                  </a:lnTo>
                  <a:lnTo>
                    <a:pt x="106070" y="0"/>
                  </a:lnTo>
                  <a:lnTo>
                    <a:pt x="10587329" y="0"/>
                  </a:lnTo>
                  <a:lnTo>
                    <a:pt x="10628624" y="8333"/>
                  </a:lnTo>
                  <a:lnTo>
                    <a:pt x="10662338" y="31061"/>
                  </a:lnTo>
                  <a:lnTo>
                    <a:pt x="10685066" y="64775"/>
                  </a:lnTo>
                  <a:lnTo>
                    <a:pt x="10693400" y="106070"/>
                  </a:lnTo>
                  <a:lnTo>
                    <a:pt x="10693400" y="6838950"/>
                  </a:lnTo>
                  <a:lnTo>
                    <a:pt x="10685066" y="6880244"/>
                  </a:lnTo>
                  <a:lnTo>
                    <a:pt x="10662338" y="6913959"/>
                  </a:lnTo>
                  <a:lnTo>
                    <a:pt x="10628624" y="6936687"/>
                  </a:lnTo>
                  <a:lnTo>
                    <a:pt x="10587329" y="6945020"/>
                  </a:lnTo>
                  <a:close/>
                </a:path>
              </a:pathLst>
            </a:custGeom>
            <a:solidFill>
              <a:srgbClr val="115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45662" y="3079902"/>
              <a:ext cx="3683635" cy="805180"/>
            </a:xfrm>
            <a:custGeom>
              <a:avLst/>
              <a:gdLst/>
              <a:ahLst/>
              <a:cxnLst/>
              <a:rect l="l" t="t" r="r" b="b"/>
              <a:pathLst>
                <a:path w="3683634" h="805179">
                  <a:moveTo>
                    <a:pt x="352386" y="804557"/>
                  </a:moveTo>
                  <a:lnTo>
                    <a:pt x="297271" y="801896"/>
                  </a:lnTo>
                  <a:lnTo>
                    <a:pt x="246681" y="793913"/>
                  </a:lnTo>
                  <a:lnTo>
                    <a:pt x="200618" y="780611"/>
                  </a:lnTo>
                  <a:lnTo>
                    <a:pt x="159083" y="761992"/>
                  </a:lnTo>
                  <a:lnTo>
                    <a:pt x="122076" y="738059"/>
                  </a:lnTo>
                  <a:lnTo>
                    <a:pt x="89598" y="708812"/>
                  </a:lnTo>
                  <a:lnTo>
                    <a:pt x="62222" y="674675"/>
                  </a:lnTo>
                  <a:lnTo>
                    <a:pt x="39823" y="636060"/>
                  </a:lnTo>
                  <a:lnTo>
                    <a:pt x="22401" y="592970"/>
                  </a:lnTo>
                  <a:lnTo>
                    <a:pt x="9956" y="545412"/>
                  </a:lnTo>
                  <a:lnTo>
                    <a:pt x="2489" y="493388"/>
                  </a:lnTo>
                  <a:lnTo>
                    <a:pt x="0" y="436905"/>
                  </a:lnTo>
                  <a:lnTo>
                    <a:pt x="1713" y="394321"/>
                  </a:lnTo>
                  <a:lnTo>
                    <a:pt x="6861" y="354158"/>
                  </a:lnTo>
                  <a:lnTo>
                    <a:pt x="15451" y="316415"/>
                  </a:lnTo>
                  <a:lnTo>
                    <a:pt x="42503" y="247851"/>
                  </a:lnTo>
                  <a:lnTo>
                    <a:pt x="80186" y="189806"/>
                  </a:lnTo>
                  <a:lnTo>
                    <a:pt x="127922" y="142512"/>
                  </a:lnTo>
                  <a:lnTo>
                    <a:pt x="184960" y="106364"/>
                  </a:lnTo>
                  <a:lnTo>
                    <a:pt x="250711" y="81981"/>
                  </a:lnTo>
                  <a:lnTo>
                    <a:pt x="322520" y="69744"/>
                  </a:lnTo>
                  <a:lnTo>
                    <a:pt x="360514" y="68211"/>
                  </a:lnTo>
                  <a:lnTo>
                    <a:pt x="382406" y="68657"/>
                  </a:lnTo>
                  <a:lnTo>
                    <a:pt x="423131" y="72224"/>
                  </a:lnTo>
                  <a:lnTo>
                    <a:pt x="476356" y="82230"/>
                  </a:lnTo>
                  <a:lnTo>
                    <a:pt x="519307" y="94778"/>
                  </a:lnTo>
                  <a:lnTo>
                    <a:pt x="560498" y="112271"/>
                  </a:lnTo>
                  <a:lnTo>
                    <a:pt x="578446" y="122186"/>
                  </a:lnTo>
                  <a:lnTo>
                    <a:pt x="547530" y="208749"/>
                  </a:lnTo>
                  <a:lnTo>
                    <a:pt x="358482" y="208749"/>
                  </a:lnTo>
                  <a:lnTo>
                    <a:pt x="340204" y="209514"/>
                  </a:lnTo>
                  <a:lnTo>
                    <a:pt x="286156" y="221005"/>
                  </a:lnTo>
                  <a:lnTo>
                    <a:pt x="238227" y="247915"/>
                  </a:lnTo>
                  <a:lnTo>
                    <a:pt x="200107" y="291247"/>
                  </a:lnTo>
                  <a:lnTo>
                    <a:pt x="181279" y="329945"/>
                  </a:lnTo>
                  <a:lnTo>
                    <a:pt x="169043" y="377312"/>
                  </a:lnTo>
                  <a:lnTo>
                    <a:pt x="164960" y="433831"/>
                  </a:lnTo>
                  <a:lnTo>
                    <a:pt x="165600" y="457894"/>
                  </a:lnTo>
                  <a:lnTo>
                    <a:pt x="170709" y="503737"/>
                  </a:lnTo>
                  <a:lnTo>
                    <a:pt x="181525" y="545684"/>
                  </a:lnTo>
                  <a:lnTo>
                    <a:pt x="198849" y="581825"/>
                  </a:lnTo>
                  <a:lnTo>
                    <a:pt x="222900" y="612314"/>
                  </a:lnTo>
                  <a:lnTo>
                    <a:pt x="254456" y="636763"/>
                  </a:lnTo>
                  <a:lnTo>
                    <a:pt x="293278" y="654268"/>
                  </a:lnTo>
                  <a:lnTo>
                    <a:pt x="340140" y="662932"/>
                  </a:lnTo>
                  <a:lnTo>
                    <a:pt x="366623" y="664019"/>
                  </a:lnTo>
                  <a:lnTo>
                    <a:pt x="558526" y="664019"/>
                  </a:lnTo>
                  <a:lnTo>
                    <a:pt x="588619" y="751573"/>
                  </a:lnTo>
                  <a:lnTo>
                    <a:pt x="548149" y="770934"/>
                  </a:lnTo>
                  <a:lnTo>
                    <a:pt x="493915" y="788238"/>
                  </a:lnTo>
                  <a:lnTo>
                    <a:pt x="427985" y="800474"/>
                  </a:lnTo>
                  <a:lnTo>
                    <a:pt x="391393" y="803536"/>
                  </a:lnTo>
                  <a:lnTo>
                    <a:pt x="352386" y="804557"/>
                  </a:lnTo>
                  <a:close/>
                </a:path>
                <a:path w="3683634" h="805179">
                  <a:moveTo>
                    <a:pt x="532612" y="250520"/>
                  </a:moveTo>
                  <a:lnTo>
                    <a:pt x="497227" y="234481"/>
                  </a:lnTo>
                  <a:lnTo>
                    <a:pt x="456260" y="221005"/>
                  </a:lnTo>
                  <a:lnTo>
                    <a:pt x="410424" y="211810"/>
                  </a:lnTo>
                  <a:lnTo>
                    <a:pt x="358482" y="208749"/>
                  </a:lnTo>
                  <a:lnTo>
                    <a:pt x="547530" y="208749"/>
                  </a:lnTo>
                  <a:lnTo>
                    <a:pt x="532612" y="250520"/>
                  </a:lnTo>
                  <a:close/>
                </a:path>
                <a:path w="3683634" h="805179">
                  <a:moveTo>
                    <a:pt x="558526" y="664019"/>
                  </a:moveTo>
                  <a:lnTo>
                    <a:pt x="366623" y="664019"/>
                  </a:lnTo>
                  <a:lnTo>
                    <a:pt x="383483" y="663761"/>
                  </a:lnTo>
                  <a:lnTo>
                    <a:pt x="399461" y="662992"/>
                  </a:lnTo>
                  <a:lnTo>
                    <a:pt x="442108" y="657843"/>
                  </a:lnTo>
                  <a:lnTo>
                    <a:pt x="488008" y="647658"/>
                  </a:lnTo>
                  <a:lnTo>
                    <a:pt x="544868" y="624281"/>
                  </a:lnTo>
                  <a:lnTo>
                    <a:pt x="558526" y="664019"/>
                  </a:lnTo>
                  <a:close/>
                </a:path>
                <a:path w="3683634" h="805179">
                  <a:moveTo>
                    <a:pt x="832497" y="790270"/>
                  </a:moveTo>
                  <a:lnTo>
                    <a:pt x="680745" y="790270"/>
                  </a:lnTo>
                  <a:lnTo>
                    <a:pt x="680745" y="254596"/>
                  </a:lnTo>
                  <a:lnTo>
                    <a:pt x="832497" y="254596"/>
                  </a:lnTo>
                  <a:lnTo>
                    <a:pt x="832497" y="790270"/>
                  </a:lnTo>
                  <a:close/>
                </a:path>
                <a:path w="3683634" h="805179">
                  <a:moveTo>
                    <a:pt x="756107" y="189407"/>
                  </a:moveTo>
                  <a:lnTo>
                    <a:pt x="706263" y="176238"/>
                  </a:lnTo>
                  <a:lnTo>
                    <a:pt x="672088" y="137233"/>
                  </a:lnTo>
                  <a:lnTo>
                    <a:pt x="665467" y="99809"/>
                  </a:lnTo>
                  <a:lnTo>
                    <a:pt x="667122" y="80083"/>
                  </a:lnTo>
                  <a:lnTo>
                    <a:pt x="691959" y="34620"/>
                  </a:lnTo>
                  <a:lnTo>
                    <a:pt x="738338" y="11686"/>
                  </a:lnTo>
                  <a:lnTo>
                    <a:pt x="756107" y="10160"/>
                  </a:lnTo>
                  <a:lnTo>
                    <a:pt x="773804" y="11686"/>
                  </a:lnTo>
                  <a:lnTo>
                    <a:pt x="819251" y="34620"/>
                  </a:lnTo>
                  <a:lnTo>
                    <a:pt x="845015" y="80083"/>
                  </a:lnTo>
                  <a:lnTo>
                    <a:pt x="846734" y="99809"/>
                  </a:lnTo>
                  <a:lnTo>
                    <a:pt x="845015" y="119601"/>
                  </a:lnTo>
                  <a:lnTo>
                    <a:pt x="819251" y="165988"/>
                  </a:lnTo>
                  <a:lnTo>
                    <a:pt x="773804" y="187945"/>
                  </a:lnTo>
                  <a:lnTo>
                    <a:pt x="756107" y="189407"/>
                  </a:lnTo>
                  <a:close/>
                </a:path>
                <a:path w="3683634" h="805179">
                  <a:moveTo>
                    <a:pt x="1126883" y="790270"/>
                  </a:moveTo>
                  <a:lnTo>
                    <a:pt x="975131" y="790270"/>
                  </a:lnTo>
                  <a:lnTo>
                    <a:pt x="975131" y="272948"/>
                  </a:lnTo>
                  <a:lnTo>
                    <a:pt x="1019435" y="262231"/>
                  </a:lnTo>
                  <a:lnTo>
                    <a:pt x="1074940" y="252552"/>
                  </a:lnTo>
                  <a:lnTo>
                    <a:pt x="1137559" y="244924"/>
                  </a:lnTo>
                  <a:lnTo>
                    <a:pt x="1203236" y="242392"/>
                  </a:lnTo>
                  <a:lnTo>
                    <a:pt x="1235892" y="243535"/>
                  </a:lnTo>
                  <a:lnTo>
                    <a:pt x="1292422" y="252684"/>
                  </a:lnTo>
                  <a:lnTo>
                    <a:pt x="1338000" y="270311"/>
                  </a:lnTo>
                  <a:lnTo>
                    <a:pt x="1374166" y="295263"/>
                  </a:lnTo>
                  <a:lnTo>
                    <a:pt x="1400886" y="327663"/>
                  </a:lnTo>
                  <a:lnTo>
                    <a:pt x="1419727" y="366353"/>
                  </a:lnTo>
                  <a:lnTo>
                    <a:pt x="1421350" y="371716"/>
                  </a:lnTo>
                  <a:lnTo>
                    <a:pt x="1194104" y="371716"/>
                  </a:lnTo>
                  <a:lnTo>
                    <a:pt x="1185823" y="371846"/>
                  </a:lnTo>
                  <a:lnTo>
                    <a:pt x="1177288" y="372232"/>
                  </a:lnTo>
                  <a:lnTo>
                    <a:pt x="1168503" y="372868"/>
                  </a:lnTo>
                  <a:lnTo>
                    <a:pt x="1159471" y="373748"/>
                  </a:lnTo>
                  <a:lnTo>
                    <a:pt x="1150547" y="374328"/>
                  </a:lnTo>
                  <a:lnTo>
                    <a:pt x="1142139" y="375029"/>
                  </a:lnTo>
                  <a:lnTo>
                    <a:pt x="1134250" y="375861"/>
                  </a:lnTo>
                  <a:lnTo>
                    <a:pt x="1126883" y="376834"/>
                  </a:lnTo>
                  <a:lnTo>
                    <a:pt x="1126883" y="790270"/>
                  </a:lnTo>
                  <a:close/>
                </a:path>
                <a:path w="3683634" h="805179">
                  <a:moveTo>
                    <a:pt x="1437487" y="790270"/>
                  </a:moveTo>
                  <a:lnTo>
                    <a:pt x="1285735" y="790270"/>
                  </a:lnTo>
                  <a:lnTo>
                    <a:pt x="1285735" y="506158"/>
                  </a:lnTo>
                  <a:lnTo>
                    <a:pt x="1284525" y="472154"/>
                  </a:lnTo>
                  <a:lnTo>
                    <a:pt x="1274848" y="420215"/>
                  </a:lnTo>
                  <a:lnTo>
                    <a:pt x="1238634" y="379352"/>
                  </a:lnTo>
                  <a:lnTo>
                    <a:pt x="1194104" y="371716"/>
                  </a:lnTo>
                  <a:lnTo>
                    <a:pt x="1421350" y="371716"/>
                  </a:lnTo>
                  <a:lnTo>
                    <a:pt x="1431186" y="411049"/>
                  </a:lnTo>
                  <a:lnTo>
                    <a:pt x="1436789" y="460949"/>
                  </a:lnTo>
                  <a:lnTo>
                    <a:pt x="1437487" y="487807"/>
                  </a:lnTo>
                  <a:lnTo>
                    <a:pt x="1437487" y="790270"/>
                  </a:lnTo>
                  <a:close/>
                </a:path>
                <a:path w="3683634" h="805179">
                  <a:moveTo>
                    <a:pt x="1832482" y="804557"/>
                  </a:moveTo>
                  <a:lnTo>
                    <a:pt x="1764774" y="799209"/>
                  </a:lnTo>
                  <a:lnTo>
                    <a:pt x="1706219" y="783183"/>
                  </a:lnTo>
                  <a:lnTo>
                    <a:pt x="1657588" y="757947"/>
                  </a:lnTo>
                  <a:lnTo>
                    <a:pt x="1617624" y="725081"/>
                  </a:lnTo>
                  <a:lnTo>
                    <a:pt x="1587333" y="684117"/>
                  </a:lnTo>
                  <a:lnTo>
                    <a:pt x="1565681" y="636485"/>
                  </a:lnTo>
                  <a:lnTo>
                    <a:pt x="1553444" y="583538"/>
                  </a:lnTo>
                  <a:lnTo>
                    <a:pt x="1549361" y="526503"/>
                  </a:lnTo>
                  <a:lnTo>
                    <a:pt x="1550700" y="492005"/>
                  </a:lnTo>
                  <a:lnTo>
                    <a:pt x="1561411" y="429890"/>
                  </a:lnTo>
                  <a:lnTo>
                    <a:pt x="1582814" y="376424"/>
                  </a:lnTo>
                  <a:lnTo>
                    <a:pt x="1611833" y="331603"/>
                  </a:lnTo>
                  <a:lnTo>
                    <a:pt x="1647286" y="295901"/>
                  </a:lnTo>
                  <a:lnTo>
                    <a:pt x="1688008" y="268923"/>
                  </a:lnTo>
                  <a:lnTo>
                    <a:pt x="1733846" y="250652"/>
                  </a:lnTo>
                  <a:lnTo>
                    <a:pt x="1781721" y="241503"/>
                  </a:lnTo>
                  <a:lnTo>
                    <a:pt x="1806041" y="240360"/>
                  </a:lnTo>
                  <a:lnTo>
                    <a:pt x="1860060" y="244749"/>
                  </a:lnTo>
                  <a:lnTo>
                    <a:pt x="1908113" y="257917"/>
                  </a:lnTo>
                  <a:lnTo>
                    <a:pt x="1950186" y="279868"/>
                  </a:lnTo>
                  <a:lnTo>
                    <a:pt x="1986267" y="310603"/>
                  </a:lnTo>
                  <a:lnTo>
                    <a:pt x="2015244" y="349371"/>
                  </a:lnTo>
                  <a:lnTo>
                    <a:pt x="2022393" y="365620"/>
                  </a:lnTo>
                  <a:lnTo>
                    <a:pt x="1808073" y="365620"/>
                  </a:lnTo>
                  <a:lnTo>
                    <a:pt x="1795785" y="366188"/>
                  </a:lnTo>
                  <a:lnTo>
                    <a:pt x="1755485" y="379236"/>
                  </a:lnTo>
                  <a:lnTo>
                    <a:pt x="1722769" y="412721"/>
                  </a:lnTo>
                  <a:lnTo>
                    <a:pt x="1709002" y="449373"/>
                  </a:lnTo>
                  <a:lnTo>
                    <a:pt x="1705178" y="468452"/>
                  </a:lnTo>
                  <a:lnTo>
                    <a:pt x="2049446" y="468452"/>
                  </a:lnTo>
                  <a:lnTo>
                    <a:pt x="2052497" y="515340"/>
                  </a:lnTo>
                  <a:lnTo>
                    <a:pt x="2050435" y="559363"/>
                  </a:lnTo>
                  <a:lnTo>
                    <a:pt x="2049424" y="572338"/>
                  </a:lnTo>
                  <a:lnTo>
                    <a:pt x="1705178" y="572338"/>
                  </a:lnTo>
                  <a:lnTo>
                    <a:pt x="1709841" y="594561"/>
                  </a:lnTo>
                  <a:lnTo>
                    <a:pt x="1731736" y="631736"/>
                  </a:lnTo>
                  <a:lnTo>
                    <a:pt x="1769988" y="658724"/>
                  </a:lnTo>
                  <a:lnTo>
                    <a:pt x="1821928" y="672471"/>
                  </a:lnTo>
                  <a:lnTo>
                    <a:pt x="1852866" y="674192"/>
                  </a:lnTo>
                  <a:lnTo>
                    <a:pt x="2004928" y="674192"/>
                  </a:lnTo>
                  <a:lnTo>
                    <a:pt x="2020900" y="770928"/>
                  </a:lnTo>
                  <a:lnTo>
                    <a:pt x="1977820" y="786103"/>
                  </a:lnTo>
                  <a:lnTo>
                    <a:pt x="1942515" y="793343"/>
                  </a:lnTo>
                  <a:lnTo>
                    <a:pt x="1930018" y="795755"/>
                  </a:lnTo>
                  <a:lnTo>
                    <a:pt x="1889531" y="801484"/>
                  </a:lnTo>
                  <a:lnTo>
                    <a:pt x="1846761" y="804363"/>
                  </a:lnTo>
                  <a:lnTo>
                    <a:pt x="1832482" y="804557"/>
                  </a:lnTo>
                  <a:close/>
                </a:path>
                <a:path w="3683634" h="805179">
                  <a:moveTo>
                    <a:pt x="2049446" y="468452"/>
                  </a:moveTo>
                  <a:lnTo>
                    <a:pt x="1905800" y="468452"/>
                  </a:lnTo>
                  <a:lnTo>
                    <a:pt x="1904990" y="458848"/>
                  </a:lnTo>
                  <a:lnTo>
                    <a:pt x="1903536" y="449373"/>
                  </a:lnTo>
                  <a:lnTo>
                    <a:pt x="1887049" y="405575"/>
                  </a:lnTo>
                  <a:lnTo>
                    <a:pt x="1851825" y="374789"/>
                  </a:lnTo>
                  <a:lnTo>
                    <a:pt x="1808073" y="365620"/>
                  </a:lnTo>
                  <a:lnTo>
                    <a:pt x="2022393" y="365620"/>
                  </a:lnTo>
                  <a:lnTo>
                    <a:pt x="2035941" y="396413"/>
                  </a:lnTo>
                  <a:lnTo>
                    <a:pt x="2048358" y="451734"/>
                  </a:lnTo>
                  <a:lnTo>
                    <a:pt x="2049446" y="468452"/>
                  </a:lnTo>
                  <a:close/>
                </a:path>
                <a:path w="3683634" h="805179">
                  <a:moveTo>
                    <a:pt x="2004928" y="674192"/>
                  </a:moveTo>
                  <a:lnTo>
                    <a:pt x="1852866" y="674192"/>
                  </a:lnTo>
                  <a:lnTo>
                    <a:pt x="1873614" y="673744"/>
                  </a:lnTo>
                  <a:lnTo>
                    <a:pt x="1894114" y="672403"/>
                  </a:lnTo>
                  <a:lnTo>
                    <a:pt x="1934324" y="667042"/>
                  </a:lnTo>
                  <a:lnTo>
                    <a:pt x="1986871" y="653122"/>
                  </a:lnTo>
                  <a:lnTo>
                    <a:pt x="2000554" y="647700"/>
                  </a:lnTo>
                  <a:lnTo>
                    <a:pt x="2004928" y="674192"/>
                  </a:lnTo>
                  <a:close/>
                </a:path>
                <a:path w="3683634" h="805179">
                  <a:moveTo>
                    <a:pt x="2284666" y="790270"/>
                  </a:moveTo>
                  <a:lnTo>
                    <a:pt x="2185898" y="790270"/>
                  </a:lnTo>
                  <a:lnTo>
                    <a:pt x="2185898" y="84531"/>
                  </a:lnTo>
                  <a:lnTo>
                    <a:pt x="2611589" y="84531"/>
                  </a:lnTo>
                  <a:lnTo>
                    <a:pt x="2611589" y="169062"/>
                  </a:lnTo>
                  <a:lnTo>
                    <a:pt x="2284666" y="169062"/>
                  </a:lnTo>
                  <a:lnTo>
                    <a:pt x="2284666" y="381888"/>
                  </a:lnTo>
                  <a:lnTo>
                    <a:pt x="2574925" y="381888"/>
                  </a:lnTo>
                  <a:lnTo>
                    <a:pt x="2574925" y="465429"/>
                  </a:lnTo>
                  <a:lnTo>
                    <a:pt x="2284666" y="465429"/>
                  </a:lnTo>
                  <a:lnTo>
                    <a:pt x="2284666" y="790270"/>
                  </a:lnTo>
                  <a:close/>
                </a:path>
                <a:path w="3683634" h="805179">
                  <a:moveTo>
                    <a:pt x="2821495" y="790270"/>
                  </a:moveTo>
                  <a:lnTo>
                    <a:pt x="2726791" y="790270"/>
                  </a:lnTo>
                  <a:lnTo>
                    <a:pt x="2726791" y="260692"/>
                  </a:lnTo>
                  <a:lnTo>
                    <a:pt x="2821495" y="260692"/>
                  </a:lnTo>
                  <a:lnTo>
                    <a:pt x="2821495" y="790270"/>
                  </a:lnTo>
                  <a:close/>
                </a:path>
                <a:path w="3683634" h="805179">
                  <a:moveTo>
                    <a:pt x="2773616" y="164998"/>
                  </a:moveTo>
                  <a:lnTo>
                    <a:pt x="2729814" y="148678"/>
                  </a:lnTo>
                  <a:lnTo>
                    <a:pt x="2712504" y="102831"/>
                  </a:lnTo>
                  <a:lnTo>
                    <a:pt x="2713590" y="89346"/>
                  </a:lnTo>
                  <a:lnTo>
                    <a:pt x="2739442" y="50458"/>
                  </a:lnTo>
                  <a:lnTo>
                    <a:pt x="2773616" y="40728"/>
                  </a:lnTo>
                  <a:lnTo>
                    <a:pt x="2785830" y="41808"/>
                  </a:lnTo>
                  <a:lnTo>
                    <a:pt x="2824395" y="66952"/>
                  </a:lnTo>
                  <a:lnTo>
                    <a:pt x="2834741" y="102831"/>
                  </a:lnTo>
                  <a:lnTo>
                    <a:pt x="2833588" y="116412"/>
                  </a:lnTo>
                  <a:lnTo>
                    <a:pt x="2807206" y="155809"/>
                  </a:lnTo>
                  <a:lnTo>
                    <a:pt x="2773616" y="164998"/>
                  </a:lnTo>
                  <a:close/>
                </a:path>
                <a:path w="3683634" h="805179">
                  <a:moveTo>
                    <a:pt x="3143211" y="800493"/>
                  </a:moveTo>
                  <a:lnTo>
                    <a:pt x="3102605" y="797359"/>
                  </a:lnTo>
                  <a:lnTo>
                    <a:pt x="3040499" y="778508"/>
                  </a:lnTo>
                  <a:lnTo>
                    <a:pt x="3002939" y="742482"/>
                  </a:lnTo>
                  <a:lnTo>
                    <a:pt x="2984617" y="686970"/>
                  </a:lnTo>
                  <a:lnTo>
                    <a:pt x="2982328" y="651763"/>
                  </a:lnTo>
                  <a:lnTo>
                    <a:pt x="2982328" y="16268"/>
                  </a:lnTo>
                  <a:lnTo>
                    <a:pt x="3077032" y="0"/>
                  </a:lnTo>
                  <a:lnTo>
                    <a:pt x="3077032" y="636485"/>
                  </a:lnTo>
                  <a:lnTo>
                    <a:pt x="3077283" y="647692"/>
                  </a:lnTo>
                  <a:lnTo>
                    <a:pt x="3086452" y="688957"/>
                  </a:lnTo>
                  <a:lnTo>
                    <a:pt x="3118802" y="713930"/>
                  </a:lnTo>
                  <a:lnTo>
                    <a:pt x="3156457" y="721017"/>
                  </a:lnTo>
                  <a:lnTo>
                    <a:pt x="3143211" y="800493"/>
                  </a:lnTo>
                  <a:close/>
                </a:path>
                <a:path w="3683634" h="805179">
                  <a:moveTo>
                    <a:pt x="3295408" y="790270"/>
                  </a:moveTo>
                  <a:lnTo>
                    <a:pt x="3197631" y="790270"/>
                  </a:lnTo>
                  <a:lnTo>
                    <a:pt x="3216281" y="755529"/>
                  </a:lnTo>
                  <a:lnTo>
                    <a:pt x="3236587" y="720520"/>
                  </a:lnTo>
                  <a:lnTo>
                    <a:pt x="3258547" y="685251"/>
                  </a:lnTo>
                  <a:lnTo>
                    <a:pt x="3282162" y="649732"/>
                  </a:lnTo>
                  <a:lnTo>
                    <a:pt x="3307063" y="614042"/>
                  </a:lnTo>
                  <a:lnTo>
                    <a:pt x="3331833" y="579232"/>
                  </a:lnTo>
                  <a:lnTo>
                    <a:pt x="3356473" y="545306"/>
                  </a:lnTo>
                  <a:lnTo>
                    <a:pt x="3380981" y="512267"/>
                  </a:lnTo>
                  <a:lnTo>
                    <a:pt x="3205810" y="260692"/>
                  </a:lnTo>
                  <a:lnTo>
                    <a:pt x="3312718" y="260692"/>
                  </a:lnTo>
                  <a:lnTo>
                    <a:pt x="3439032" y="446087"/>
                  </a:lnTo>
                  <a:lnTo>
                    <a:pt x="3537901" y="446087"/>
                  </a:lnTo>
                  <a:lnTo>
                    <a:pt x="3496030" y="506158"/>
                  </a:lnTo>
                  <a:lnTo>
                    <a:pt x="3520601" y="539756"/>
                  </a:lnTo>
                  <a:lnTo>
                    <a:pt x="3543962" y="572338"/>
                  </a:lnTo>
                  <a:lnTo>
                    <a:pt x="3436988" y="572338"/>
                  </a:lnTo>
                  <a:lnTo>
                    <a:pt x="3427253" y="585322"/>
                  </a:lnTo>
                  <a:lnTo>
                    <a:pt x="3417385" y="598822"/>
                  </a:lnTo>
                  <a:lnTo>
                    <a:pt x="3407384" y="612834"/>
                  </a:lnTo>
                  <a:lnTo>
                    <a:pt x="3397250" y="627354"/>
                  </a:lnTo>
                  <a:lnTo>
                    <a:pt x="3387122" y="641670"/>
                  </a:lnTo>
                  <a:lnTo>
                    <a:pt x="3357524" y="685393"/>
                  </a:lnTo>
                  <a:lnTo>
                    <a:pt x="3331167" y="727586"/>
                  </a:lnTo>
                  <a:lnTo>
                    <a:pt x="3307888" y="767365"/>
                  </a:lnTo>
                  <a:lnTo>
                    <a:pt x="3301337" y="779203"/>
                  </a:lnTo>
                  <a:lnTo>
                    <a:pt x="3295408" y="790270"/>
                  </a:lnTo>
                  <a:close/>
                </a:path>
                <a:path w="3683634" h="805179">
                  <a:moveTo>
                    <a:pt x="3537901" y="446087"/>
                  </a:moveTo>
                  <a:lnTo>
                    <a:pt x="3439032" y="446087"/>
                  </a:lnTo>
                  <a:lnTo>
                    <a:pt x="3566325" y="260692"/>
                  </a:lnTo>
                  <a:lnTo>
                    <a:pt x="3667125" y="260692"/>
                  </a:lnTo>
                  <a:lnTo>
                    <a:pt x="3537901" y="446087"/>
                  </a:lnTo>
                  <a:close/>
                </a:path>
                <a:path w="3683634" h="805179">
                  <a:moveTo>
                    <a:pt x="3683457" y="790270"/>
                  </a:moveTo>
                  <a:lnTo>
                    <a:pt x="3579571" y="790270"/>
                  </a:lnTo>
                  <a:lnTo>
                    <a:pt x="3573634" y="778753"/>
                  </a:lnTo>
                  <a:lnTo>
                    <a:pt x="3567066" y="766602"/>
                  </a:lnTo>
                  <a:lnTo>
                    <a:pt x="3543705" y="726571"/>
                  </a:lnTo>
                  <a:lnTo>
                    <a:pt x="3516414" y="684352"/>
                  </a:lnTo>
                  <a:lnTo>
                    <a:pt x="3506679" y="669650"/>
                  </a:lnTo>
                  <a:lnTo>
                    <a:pt x="3476675" y="626313"/>
                  </a:lnTo>
                  <a:lnTo>
                    <a:pt x="3446729" y="585258"/>
                  </a:lnTo>
                  <a:lnTo>
                    <a:pt x="3436988" y="572338"/>
                  </a:lnTo>
                  <a:lnTo>
                    <a:pt x="3543962" y="572338"/>
                  </a:lnTo>
                  <a:lnTo>
                    <a:pt x="3570511" y="610039"/>
                  </a:lnTo>
                  <a:lnTo>
                    <a:pt x="3595839" y="646709"/>
                  </a:lnTo>
                  <a:lnTo>
                    <a:pt x="3620799" y="683167"/>
                  </a:lnTo>
                  <a:lnTo>
                    <a:pt x="3643725" y="719251"/>
                  </a:lnTo>
                  <a:lnTo>
                    <a:pt x="3664612" y="754955"/>
                  </a:lnTo>
                  <a:lnTo>
                    <a:pt x="3683457" y="790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1600" y="2489199"/>
              <a:ext cx="847069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605" y="5499303"/>
              <a:ext cx="3031439" cy="1020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139" y="624878"/>
            <a:ext cx="3244596" cy="4022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8200" y="1783854"/>
            <a:ext cx="4090150" cy="2191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797" y="1783854"/>
            <a:ext cx="4144416" cy="22166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8200" y="4817859"/>
            <a:ext cx="4138688" cy="2220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9382" y="4817859"/>
            <a:ext cx="4144389" cy="2220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5739"/>
            <a:ext cx="10693400" cy="6945630"/>
            <a:chOff x="0" y="305739"/>
            <a:chExt cx="10693400" cy="6945630"/>
          </a:xfrm>
        </p:grpSpPr>
        <p:sp>
          <p:nvSpPr>
            <p:cNvPr id="3" name="object 3"/>
            <p:cNvSpPr/>
            <p:nvPr/>
          </p:nvSpPr>
          <p:spPr>
            <a:xfrm>
              <a:off x="0" y="305739"/>
              <a:ext cx="10693400" cy="6945630"/>
            </a:xfrm>
            <a:custGeom>
              <a:avLst/>
              <a:gdLst/>
              <a:ahLst/>
              <a:cxnLst/>
              <a:rect l="l" t="t" r="r" b="b"/>
              <a:pathLst>
                <a:path w="10693400" h="6945630">
                  <a:moveTo>
                    <a:pt x="10587329" y="6945020"/>
                  </a:moveTo>
                  <a:lnTo>
                    <a:pt x="106070" y="6945020"/>
                  </a:lnTo>
                  <a:lnTo>
                    <a:pt x="64775" y="6936687"/>
                  </a:lnTo>
                  <a:lnTo>
                    <a:pt x="31061" y="6913959"/>
                  </a:lnTo>
                  <a:lnTo>
                    <a:pt x="8333" y="6880244"/>
                  </a:lnTo>
                  <a:lnTo>
                    <a:pt x="0" y="6838950"/>
                  </a:lnTo>
                  <a:lnTo>
                    <a:pt x="0" y="106070"/>
                  </a:lnTo>
                  <a:lnTo>
                    <a:pt x="8333" y="64775"/>
                  </a:lnTo>
                  <a:lnTo>
                    <a:pt x="31061" y="31061"/>
                  </a:lnTo>
                  <a:lnTo>
                    <a:pt x="64775" y="8333"/>
                  </a:lnTo>
                  <a:lnTo>
                    <a:pt x="106070" y="0"/>
                  </a:lnTo>
                  <a:lnTo>
                    <a:pt x="10587329" y="0"/>
                  </a:lnTo>
                  <a:lnTo>
                    <a:pt x="10628624" y="8333"/>
                  </a:lnTo>
                  <a:lnTo>
                    <a:pt x="10662338" y="31061"/>
                  </a:lnTo>
                  <a:lnTo>
                    <a:pt x="10685066" y="64775"/>
                  </a:lnTo>
                  <a:lnTo>
                    <a:pt x="10693400" y="106070"/>
                  </a:lnTo>
                  <a:lnTo>
                    <a:pt x="10693400" y="6838950"/>
                  </a:lnTo>
                  <a:lnTo>
                    <a:pt x="10685066" y="6880244"/>
                  </a:lnTo>
                  <a:lnTo>
                    <a:pt x="10662338" y="6913959"/>
                  </a:lnTo>
                  <a:lnTo>
                    <a:pt x="10628624" y="6936687"/>
                  </a:lnTo>
                  <a:lnTo>
                    <a:pt x="10587329" y="6945020"/>
                  </a:lnTo>
                  <a:close/>
                </a:path>
              </a:pathLst>
            </a:custGeom>
            <a:solidFill>
              <a:srgbClr val="115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89770" y="3306216"/>
              <a:ext cx="4620260" cy="803910"/>
            </a:xfrm>
            <a:custGeom>
              <a:avLst/>
              <a:gdLst/>
              <a:ahLst/>
              <a:cxnLst/>
              <a:rect l="l" t="t" r="r" b="b"/>
              <a:pathLst>
                <a:path w="4620259" h="803910">
                  <a:moveTo>
                    <a:pt x="584542" y="219963"/>
                  </a:moveTo>
                  <a:lnTo>
                    <a:pt x="0" y="219963"/>
                  </a:lnTo>
                  <a:lnTo>
                    <a:pt x="0" y="84531"/>
                  </a:lnTo>
                  <a:lnTo>
                    <a:pt x="584542" y="84531"/>
                  </a:lnTo>
                  <a:lnTo>
                    <a:pt x="584542" y="219963"/>
                  </a:lnTo>
                  <a:close/>
                </a:path>
                <a:path w="4620259" h="803910">
                  <a:moveTo>
                    <a:pt x="371729" y="790282"/>
                  </a:moveTo>
                  <a:lnTo>
                    <a:pt x="212826" y="790282"/>
                  </a:lnTo>
                  <a:lnTo>
                    <a:pt x="212826" y="219963"/>
                  </a:lnTo>
                  <a:lnTo>
                    <a:pt x="371729" y="219963"/>
                  </a:lnTo>
                  <a:lnTo>
                    <a:pt x="371729" y="790282"/>
                  </a:lnTo>
                  <a:close/>
                </a:path>
                <a:path w="4620259" h="803910">
                  <a:moveTo>
                    <a:pt x="828230" y="790282"/>
                  </a:moveTo>
                  <a:lnTo>
                    <a:pt x="676478" y="790282"/>
                  </a:lnTo>
                  <a:lnTo>
                    <a:pt x="676478" y="24460"/>
                  </a:lnTo>
                  <a:lnTo>
                    <a:pt x="828230" y="0"/>
                  </a:lnTo>
                  <a:lnTo>
                    <a:pt x="828230" y="256628"/>
                  </a:lnTo>
                  <a:lnTo>
                    <a:pt x="1010184" y="256628"/>
                  </a:lnTo>
                  <a:lnTo>
                    <a:pt x="1060937" y="281838"/>
                  </a:lnTo>
                  <a:lnTo>
                    <a:pt x="1091006" y="310603"/>
                  </a:lnTo>
                  <a:lnTo>
                    <a:pt x="1113396" y="346248"/>
                  </a:lnTo>
                  <a:lnTo>
                    <a:pt x="1123071" y="371728"/>
                  </a:lnTo>
                  <a:lnTo>
                    <a:pt x="898525" y="371728"/>
                  </a:lnTo>
                  <a:lnTo>
                    <a:pt x="888462" y="371980"/>
                  </a:lnTo>
                  <a:lnTo>
                    <a:pt x="843267" y="379104"/>
                  </a:lnTo>
                  <a:lnTo>
                    <a:pt x="828230" y="382930"/>
                  </a:lnTo>
                  <a:lnTo>
                    <a:pt x="828230" y="790282"/>
                  </a:lnTo>
                  <a:close/>
                </a:path>
                <a:path w="4620259" h="803910">
                  <a:moveTo>
                    <a:pt x="1010184" y="256628"/>
                  </a:moveTo>
                  <a:lnTo>
                    <a:pt x="828230" y="256628"/>
                  </a:lnTo>
                  <a:lnTo>
                    <a:pt x="836370" y="254152"/>
                  </a:lnTo>
                  <a:lnTo>
                    <a:pt x="879029" y="245237"/>
                  </a:lnTo>
                  <a:lnTo>
                    <a:pt x="913803" y="242392"/>
                  </a:lnTo>
                  <a:lnTo>
                    <a:pt x="944972" y="243535"/>
                  </a:lnTo>
                  <a:lnTo>
                    <a:pt x="973359" y="246965"/>
                  </a:lnTo>
                  <a:lnTo>
                    <a:pt x="998956" y="252684"/>
                  </a:lnTo>
                  <a:lnTo>
                    <a:pt x="1010184" y="256628"/>
                  </a:lnTo>
                  <a:close/>
                </a:path>
                <a:path w="4620259" h="803910">
                  <a:moveTo>
                    <a:pt x="1138834" y="790282"/>
                  </a:moveTo>
                  <a:lnTo>
                    <a:pt x="987132" y="790282"/>
                  </a:lnTo>
                  <a:lnTo>
                    <a:pt x="987132" y="506171"/>
                  </a:lnTo>
                  <a:lnTo>
                    <a:pt x="985923" y="472160"/>
                  </a:lnTo>
                  <a:lnTo>
                    <a:pt x="976245" y="420215"/>
                  </a:lnTo>
                  <a:lnTo>
                    <a:pt x="941281" y="379358"/>
                  </a:lnTo>
                  <a:lnTo>
                    <a:pt x="898525" y="371728"/>
                  </a:lnTo>
                  <a:lnTo>
                    <a:pt x="1123071" y="371728"/>
                  </a:lnTo>
                  <a:lnTo>
                    <a:pt x="1132555" y="411054"/>
                  </a:lnTo>
                  <a:lnTo>
                    <a:pt x="1138136" y="460949"/>
                  </a:lnTo>
                  <a:lnTo>
                    <a:pt x="1138834" y="487807"/>
                  </a:lnTo>
                  <a:lnTo>
                    <a:pt x="1138834" y="790282"/>
                  </a:lnTo>
                  <a:close/>
                </a:path>
                <a:path w="4620259" h="803910">
                  <a:moveTo>
                    <a:pt x="1309839" y="387997"/>
                  </a:moveTo>
                  <a:lnTo>
                    <a:pt x="1290434" y="265811"/>
                  </a:lnTo>
                  <a:lnTo>
                    <a:pt x="1297442" y="263763"/>
                  </a:lnTo>
                  <a:lnTo>
                    <a:pt x="1305210" y="261721"/>
                  </a:lnTo>
                  <a:lnTo>
                    <a:pt x="1313740" y="259688"/>
                  </a:lnTo>
                  <a:lnTo>
                    <a:pt x="1323035" y="257670"/>
                  </a:lnTo>
                  <a:lnTo>
                    <a:pt x="1333415" y="255244"/>
                  </a:lnTo>
                  <a:lnTo>
                    <a:pt x="1344174" y="253080"/>
                  </a:lnTo>
                  <a:lnTo>
                    <a:pt x="1355314" y="251167"/>
                  </a:lnTo>
                  <a:lnTo>
                    <a:pt x="1366837" y="249491"/>
                  </a:lnTo>
                  <a:lnTo>
                    <a:pt x="1378683" y="247601"/>
                  </a:lnTo>
                  <a:lnTo>
                    <a:pt x="1428970" y="242053"/>
                  </a:lnTo>
                  <a:lnTo>
                    <a:pt x="1468691" y="240360"/>
                  </a:lnTo>
                  <a:lnTo>
                    <a:pt x="1500890" y="241309"/>
                  </a:lnTo>
                  <a:lnTo>
                    <a:pt x="1556900" y="248938"/>
                  </a:lnTo>
                  <a:lnTo>
                    <a:pt x="1601957" y="264094"/>
                  </a:lnTo>
                  <a:lnTo>
                    <a:pt x="1637603" y="285968"/>
                  </a:lnTo>
                  <a:lnTo>
                    <a:pt x="1664732" y="314432"/>
                  </a:lnTo>
                  <a:lnTo>
                    <a:pt x="1684082" y="349056"/>
                  </a:lnTo>
                  <a:lnTo>
                    <a:pt x="1690002" y="366610"/>
                  </a:lnTo>
                  <a:lnTo>
                    <a:pt x="1451368" y="366610"/>
                  </a:lnTo>
                  <a:lnTo>
                    <a:pt x="1432087" y="366992"/>
                  </a:lnTo>
                  <a:lnTo>
                    <a:pt x="1393895" y="370045"/>
                  </a:lnTo>
                  <a:lnTo>
                    <a:pt x="1339856" y="379110"/>
                  </a:lnTo>
                  <a:lnTo>
                    <a:pt x="1324207" y="383245"/>
                  </a:lnTo>
                  <a:lnTo>
                    <a:pt x="1309839" y="387997"/>
                  </a:lnTo>
                  <a:close/>
                </a:path>
                <a:path w="4620259" h="803910">
                  <a:moveTo>
                    <a:pt x="1701901" y="466432"/>
                  </a:moveTo>
                  <a:lnTo>
                    <a:pt x="1556245" y="466432"/>
                  </a:lnTo>
                  <a:lnTo>
                    <a:pt x="1556245" y="452196"/>
                  </a:lnTo>
                  <a:lnTo>
                    <a:pt x="1554784" y="433792"/>
                  </a:lnTo>
                  <a:lnTo>
                    <a:pt x="1532826" y="390029"/>
                  </a:lnTo>
                  <a:lnTo>
                    <a:pt x="1478232" y="368078"/>
                  </a:lnTo>
                  <a:lnTo>
                    <a:pt x="1451368" y="366610"/>
                  </a:lnTo>
                  <a:lnTo>
                    <a:pt x="1690002" y="366610"/>
                  </a:lnTo>
                  <a:lnTo>
                    <a:pt x="1699104" y="411695"/>
                  </a:lnTo>
                  <a:lnTo>
                    <a:pt x="1701843" y="457250"/>
                  </a:lnTo>
                  <a:lnTo>
                    <a:pt x="1701901" y="466432"/>
                  </a:lnTo>
                  <a:close/>
                </a:path>
                <a:path w="4620259" h="803910">
                  <a:moveTo>
                    <a:pt x="1470723" y="801484"/>
                  </a:moveTo>
                  <a:lnTo>
                    <a:pt x="1421080" y="799185"/>
                  </a:lnTo>
                  <a:lnTo>
                    <a:pt x="1376019" y="792314"/>
                  </a:lnTo>
                  <a:lnTo>
                    <a:pt x="1337059" y="780362"/>
                  </a:lnTo>
                  <a:lnTo>
                    <a:pt x="1289313" y="751344"/>
                  </a:lnTo>
                  <a:lnTo>
                    <a:pt x="1256855" y="707771"/>
                  </a:lnTo>
                  <a:lnTo>
                    <a:pt x="1244644" y="670366"/>
                  </a:lnTo>
                  <a:lnTo>
                    <a:pt x="1240586" y="625322"/>
                  </a:lnTo>
                  <a:lnTo>
                    <a:pt x="1241729" y="602774"/>
                  </a:lnTo>
                  <a:lnTo>
                    <a:pt x="1250879" y="563036"/>
                  </a:lnTo>
                  <a:lnTo>
                    <a:pt x="1281296" y="516570"/>
                  </a:lnTo>
                  <a:lnTo>
                    <a:pt x="1326188" y="484944"/>
                  </a:lnTo>
                  <a:lnTo>
                    <a:pt x="1362330" y="471211"/>
                  </a:lnTo>
                  <a:lnTo>
                    <a:pt x="1402687" y="462421"/>
                  </a:lnTo>
                  <a:lnTo>
                    <a:pt x="1444939" y="457826"/>
                  </a:lnTo>
                  <a:lnTo>
                    <a:pt x="1466646" y="457250"/>
                  </a:lnTo>
                  <a:lnTo>
                    <a:pt x="1480974" y="457445"/>
                  </a:lnTo>
                  <a:lnTo>
                    <a:pt x="1494408" y="458025"/>
                  </a:lnTo>
                  <a:lnTo>
                    <a:pt x="1506948" y="458986"/>
                  </a:lnTo>
                  <a:lnTo>
                    <a:pt x="1518589" y="460324"/>
                  </a:lnTo>
                  <a:lnTo>
                    <a:pt x="1529736" y="461462"/>
                  </a:lnTo>
                  <a:lnTo>
                    <a:pt x="1539727" y="462859"/>
                  </a:lnTo>
                  <a:lnTo>
                    <a:pt x="1548563" y="464515"/>
                  </a:lnTo>
                  <a:lnTo>
                    <a:pt x="1556245" y="466432"/>
                  </a:lnTo>
                  <a:lnTo>
                    <a:pt x="1701901" y="466432"/>
                  </a:lnTo>
                  <a:lnTo>
                    <a:pt x="1701901" y="559092"/>
                  </a:lnTo>
                  <a:lnTo>
                    <a:pt x="1495183" y="559092"/>
                  </a:lnTo>
                  <a:lnTo>
                    <a:pt x="1484604" y="559288"/>
                  </a:lnTo>
                  <a:lnTo>
                    <a:pt x="1445517" y="563503"/>
                  </a:lnTo>
                  <a:lnTo>
                    <a:pt x="1409115" y="579720"/>
                  </a:lnTo>
                  <a:lnTo>
                    <a:pt x="1391297" y="621207"/>
                  </a:lnTo>
                  <a:lnTo>
                    <a:pt x="1392758" y="637698"/>
                  </a:lnTo>
                  <a:lnTo>
                    <a:pt x="1414716" y="671118"/>
                  </a:lnTo>
                  <a:lnTo>
                    <a:pt x="1461099" y="683536"/>
                  </a:lnTo>
                  <a:lnTo>
                    <a:pt x="1480896" y="684364"/>
                  </a:lnTo>
                  <a:lnTo>
                    <a:pt x="1701901" y="684364"/>
                  </a:lnTo>
                  <a:lnTo>
                    <a:pt x="1701901" y="774992"/>
                  </a:lnTo>
                  <a:lnTo>
                    <a:pt x="1662944" y="782653"/>
                  </a:lnTo>
                  <a:lnTo>
                    <a:pt x="1611261" y="791324"/>
                  </a:lnTo>
                  <a:lnTo>
                    <a:pt x="1547112" y="798952"/>
                  </a:lnTo>
                  <a:lnTo>
                    <a:pt x="1510450" y="800852"/>
                  </a:lnTo>
                  <a:lnTo>
                    <a:pt x="1470723" y="801484"/>
                  </a:lnTo>
                  <a:close/>
                </a:path>
                <a:path w="4620259" h="803910">
                  <a:moveTo>
                    <a:pt x="1701901" y="684364"/>
                  </a:moveTo>
                  <a:lnTo>
                    <a:pt x="1480896" y="684364"/>
                  </a:lnTo>
                  <a:lnTo>
                    <a:pt x="1491968" y="684299"/>
                  </a:lnTo>
                  <a:lnTo>
                    <a:pt x="1502797" y="684107"/>
                  </a:lnTo>
                  <a:lnTo>
                    <a:pt x="1542005" y="682093"/>
                  </a:lnTo>
                  <a:lnTo>
                    <a:pt x="1556245" y="680288"/>
                  </a:lnTo>
                  <a:lnTo>
                    <a:pt x="1556245" y="565200"/>
                  </a:lnTo>
                  <a:lnTo>
                    <a:pt x="1511206" y="559609"/>
                  </a:lnTo>
                  <a:lnTo>
                    <a:pt x="1495183" y="559092"/>
                  </a:lnTo>
                  <a:lnTo>
                    <a:pt x="1701901" y="559092"/>
                  </a:lnTo>
                  <a:lnTo>
                    <a:pt x="1701901" y="684364"/>
                  </a:lnTo>
                  <a:close/>
                </a:path>
                <a:path w="4620259" h="803910">
                  <a:moveTo>
                    <a:pt x="1990877" y="790282"/>
                  </a:moveTo>
                  <a:lnTo>
                    <a:pt x="1839125" y="790282"/>
                  </a:lnTo>
                  <a:lnTo>
                    <a:pt x="1839125" y="272948"/>
                  </a:lnTo>
                  <a:lnTo>
                    <a:pt x="1883429" y="262232"/>
                  </a:lnTo>
                  <a:lnTo>
                    <a:pt x="1938934" y="252564"/>
                  </a:lnTo>
                  <a:lnTo>
                    <a:pt x="2001551" y="244930"/>
                  </a:lnTo>
                  <a:lnTo>
                    <a:pt x="2067217" y="242392"/>
                  </a:lnTo>
                  <a:lnTo>
                    <a:pt x="2099880" y="243535"/>
                  </a:lnTo>
                  <a:lnTo>
                    <a:pt x="2156415" y="252684"/>
                  </a:lnTo>
                  <a:lnTo>
                    <a:pt x="2201994" y="270316"/>
                  </a:lnTo>
                  <a:lnTo>
                    <a:pt x="2238160" y="295265"/>
                  </a:lnTo>
                  <a:lnTo>
                    <a:pt x="2264901" y="327663"/>
                  </a:lnTo>
                  <a:lnTo>
                    <a:pt x="2283728" y="366359"/>
                  </a:lnTo>
                  <a:lnTo>
                    <a:pt x="2285350" y="371728"/>
                  </a:lnTo>
                  <a:lnTo>
                    <a:pt x="2058098" y="371728"/>
                  </a:lnTo>
                  <a:lnTo>
                    <a:pt x="2049817" y="371857"/>
                  </a:lnTo>
                  <a:lnTo>
                    <a:pt x="2041282" y="372240"/>
                  </a:lnTo>
                  <a:lnTo>
                    <a:pt x="2032497" y="372875"/>
                  </a:lnTo>
                  <a:lnTo>
                    <a:pt x="2023465" y="373761"/>
                  </a:lnTo>
                  <a:lnTo>
                    <a:pt x="2014535" y="374335"/>
                  </a:lnTo>
                  <a:lnTo>
                    <a:pt x="2006128" y="375035"/>
                  </a:lnTo>
                  <a:lnTo>
                    <a:pt x="1998242" y="375866"/>
                  </a:lnTo>
                  <a:lnTo>
                    <a:pt x="1990877" y="376834"/>
                  </a:lnTo>
                  <a:lnTo>
                    <a:pt x="1990877" y="790282"/>
                  </a:lnTo>
                  <a:close/>
                </a:path>
                <a:path w="4620259" h="803910">
                  <a:moveTo>
                    <a:pt x="2301481" y="790282"/>
                  </a:moveTo>
                  <a:lnTo>
                    <a:pt x="2149729" y="790282"/>
                  </a:lnTo>
                  <a:lnTo>
                    <a:pt x="2149729" y="506171"/>
                  </a:lnTo>
                  <a:lnTo>
                    <a:pt x="2148519" y="472160"/>
                  </a:lnTo>
                  <a:lnTo>
                    <a:pt x="2138841" y="420215"/>
                  </a:lnTo>
                  <a:lnTo>
                    <a:pt x="2102627" y="379358"/>
                  </a:lnTo>
                  <a:lnTo>
                    <a:pt x="2058098" y="371728"/>
                  </a:lnTo>
                  <a:lnTo>
                    <a:pt x="2285350" y="371728"/>
                  </a:lnTo>
                  <a:lnTo>
                    <a:pt x="2295180" y="411054"/>
                  </a:lnTo>
                  <a:lnTo>
                    <a:pt x="2300782" y="460949"/>
                  </a:lnTo>
                  <a:lnTo>
                    <a:pt x="2301481" y="487807"/>
                  </a:lnTo>
                  <a:lnTo>
                    <a:pt x="2301481" y="790282"/>
                  </a:lnTo>
                  <a:close/>
                </a:path>
                <a:path w="4620259" h="803910">
                  <a:moveTo>
                    <a:pt x="2590596" y="790282"/>
                  </a:moveTo>
                  <a:lnTo>
                    <a:pt x="2438844" y="790282"/>
                  </a:lnTo>
                  <a:lnTo>
                    <a:pt x="2438844" y="24460"/>
                  </a:lnTo>
                  <a:lnTo>
                    <a:pt x="2590596" y="0"/>
                  </a:lnTo>
                  <a:lnTo>
                    <a:pt x="2590596" y="448119"/>
                  </a:lnTo>
                  <a:lnTo>
                    <a:pt x="2763572" y="448119"/>
                  </a:lnTo>
                  <a:lnTo>
                    <a:pt x="2751880" y="460066"/>
                  </a:lnTo>
                  <a:lnTo>
                    <a:pt x="2721965" y="489838"/>
                  </a:lnTo>
                  <a:lnTo>
                    <a:pt x="2737361" y="504307"/>
                  </a:lnTo>
                  <a:lnTo>
                    <a:pt x="2753025" y="520168"/>
                  </a:lnTo>
                  <a:lnTo>
                    <a:pt x="2768948" y="537421"/>
                  </a:lnTo>
                  <a:lnTo>
                    <a:pt x="2785122" y="556069"/>
                  </a:lnTo>
                  <a:lnTo>
                    <a:pt x="2590596" y="556069"/>
                  </a:lnTo>
                  <a:lnTo>
                    <a:pt x="2590596" y="790282"/>
                  </a:lnTo>
                  <a:close/>
                </a:path>
                <a:path w="4620259" h="803910">
                  <a:moveTo>
                    <a:pt x="2763572" y="448119"/>
                  </a:moveTo>
                  <a:lnTo>
                    <a:pt x="2590596" y="448119"/>
                  </a:lnTo>
                  <a:lnTo>
                    <a:pt x="2613252" y="423148"/>
                  </a:lnTo>
                  <a:lnTo>
                    <a:pt x="2624763" y="410286"/>
                  </a:lnTo>
                  <a:lnTo>
                    <a:pt x="2636393" y="397167"/>
                  </a:lnTo>
                  <a:lnTo>
                    <a:pt x="2648503" y="383991"/>
                  </a:lnTo>
                  <a:lnTo>
                    <a:pt x="2660354" y="370944"/>
                  </a:lnTo>
                  <a:lnTo>
                    <a:pt x="2671943" y="358026"/>
                  </a:lnTo>
                  <a:lnTo>
                    <a:pt x="2683268" y="345236"/>
                  </a:lnTo>
                  <a:lnTo>
                    <a:pt x="2704895" y="319514"/>
                  </a:lnTo>
                  <a:lnTo>
                    <a:pt x="2724988" y="295325"/>
                  </a:lnTo>
                  <a:lnTo>
                    <a:pt x="2734805" y="283991"/>
                  </a:lnTo>
                  <a:lnTo>
                    <a:pt x="2743852" y="273432"/>
                  </a:lnTo>
                  <a:lnTo>
                    <a:pt x="2752125" y="263637"/>
                  </a:lnTo>
                  <a:lnTo>
                    <a:pt x="2759621" y="254596"/>
                  </a:lnTo>
                  <a:lnTo>
                    <a:pt x="2939897" y="254596"/>
                  </a:lnTo>
                  <a:lnTo>
                    <a:pt x="2913045" y="285349"/>
                  </a:lnTo>
                  <a:lnTo>
                    <a:pt x="2886440" y="315464"/>
                  </a:lnTo>
                  <a:lnTo>
                    <a:pt x="2860087" y="344936"/>
                  </a:lnTo>
                  <a:lnTo>
                    <a:pt x="2833992" y="373761"/>
                  </a:lnTo>
                  <a:lnTo>
                    <a:pt x="2807899" y="402026"/>
                  </a:lnTo>
                  <a:lnTo>
                    <a:pt x="2780526" y="430795"/>
                  </a:lnTo>
                  <a:lnTo>
                    <a:pt x="2763572" y="448119"/>
                  </a:lnTo>
                  <a:close/>
                </a:path>
                <a:path w="4620259" h="803910">
                  <a:moveTo>
                    <a:pt x="2947047" y="790282"/>
                  </a:moveTo>
                  <a:lnTo>
                    <a:pt x="2772867" y="790282"/>
                  </a:lnTo>
                  <a:lnTo>
                    <a:pt x="2764404" y="776718"/>
                  </a:lnTo>
                  <a:lnTo>
                    <a:pt x="2755306" y="762523"/>
                  </a:lnTo>
                  <a:lnTo>
                    <a:pt x="2745574" y="747695"/>
                  </a:lnTo>
                  <a:lnTo>
                    <a:pt x="2735211" y="732231"/>
                  </a:lnTo>
                  <a:lnTo>
                    <a:pt x="2724806" y="715962"/>
                  </a:lnTo>
                  <a:lnTo>
                    <a:pt x="2702932" y="683934"/>
                  </a:lnTo>
                  <a:lnTo>
                    <a:pt x="2679499" y="651986"/>
                  </a:lnTo>
                  <a:lnTo>
                    <a:pt x="2654551" y="620918"/>
                  </a:lnTo>
                  <a:lnTo>
                    <a:pt x="2628773" y="591777"/>
                  </a:lnTo>
                  <a:lnTo>
                    <a:pt x="2590596" y="556069"/>
                  </a:lnTo>
                  <a:lnTo>
                    <a:pt x="2785122" y="556069"/>
                  </a:lnTo>
                  <a:lnTo>
                    <a:pt x="2817175" y="594499"/>
                  </a:lnTo>
                  <a:lnTo>
                    <a:pt x="2848229" y="634453"/>
                  </a:lnTo>
                  <a:lnTo>
                    <a:pt x="2877513" y="675208"/>
                  </a:lnTo>
                  <a:lnTo>
                    <a:pt x="2904259" y="716000"/>
                  </a:lnTo>
                  <a:lnTo>
                    <a:pt x="2927689" y="754908"/>
                  </a:lnTo>
                  <a:lnTo>
                    <a:pt x="2937875" y="773046"/>
                  </a:lnTo>
                  <a:lnTo>
                    <a:pt x="2947047" y="790282"/>
                  </a:lnTo>
                  <a:close/>
                </a:path>
                <a:path w="4620259" h="803910">
                  <a:moveTo>
                    <a:pt x="3311728" y="790282"/>
                  </a:moveTo>
                  <a:lnTo>
                    <a:pt x="3212947" y="790282"/>
                  </a:lnTo>
                  <a:lnTo>
                    <a:pt x="3212947" y="507161"/>
                  </a:lnTo>
                  <a:lnTo>
                    <a:pt x="3185153" y="463702"/>
                  </a:lnTo>
                  <a:lnTo>
                    <a:pt x="3158020" y="420483"/>
                  </a:lnTo>
                  <a:lnTo>
                    <a:pt x="3131544" y="377509"/>
                  </a:lnTo>
                  <a:lnTo>
                    <a:pt x="3105722" y="334781"/>
                  </a:lnTo>
                  <a:lnTo>
                    <a:pt x="3080550" y="292303"/>
                  </a:lnTo>
                  <a:lnTo>
                    <a:pt x="3055980" y="250080"/>
                  </a:lnTo>
                  <a:lnTo>
                    <a:pt x="3031982" y="208192"/>
                  </a:lnTo>
                  <a:lnTo>
                    <a:pt x="3008556" y="166639"/>
                  </a:lnTo>
                  <a:lnTo>
                    <a:pt x="2985702" y="125418"/>
                  </a:lnTo>
                  <a:lnTo>
                    <a:pt x="2963418" y="84531"/>
                  </a:lnTo>
                  <a:lnTo>
                    <a:pt x="3079508" y="84531"/>
                  </a:lnTo>
                  <a:lnTo>
                    <a:pt x="3099429" y="126473"/>
                  </a:lnTo>
                  <a:lnTo>
                    <a:pt x="3120499" y="168802"/>
                  </a:lnTo>
                  <a:lnTo>
                    <a:pt x="3142714" y="211511"/>
                  </a:lnTo>
                  <a:lnTo>
                    <a:pt x="3166071" y="254596"/>
                  </a:lnTo>
                  <a:lnTo>
                    <a:pt x="3190213" y="296994"/>
                  </a:lnTo>
                  <a:lnTo>
                    <a:pt x="3214719" y="338620"/>
                  </a:lnTo>
                  <a:lnTo>
                    <a:pt x="3239606" y="379483"/>
                  </a:lnTo>
                  <a:lnTo>
                    <a:pt x="3264890" y="419595"/>
                  </a:lnTo>
                  <a:lnTo>
                    <a:pt x="3365768" y="419595"/>
                  </a:lnTo>
                  <a:lnTo>
                    <a:pt x="3339145" y="462058"/>
                  </a:lnTo>
                  <a:lnTo>
                    <a:pt x="3311728" y="505117"/>
                  </a:lnTo>
                  <a:lnTo>
                    <a:pt x="3311728" y="790282"/>
                  </a:lnTo>
                  <a:close/>
                </a:path>
                <a:path w="4620259" h="803910">
                  <a:moveTo>
                    <a:pt x="3365768" y="419595"/>
                  </a:moveTo>
                  <a:lnTo>
                    <a:pt x="3264890" y="419595"/>
                  </a:lnTo>
                  <a:lnTo>
                    <a:pt x="3289697" y="379483"/>
                  </a:lnTo>
                  <a:lnTo>
                    <a:pt x="3314258" y="338620"/>
                  </a:lnTo>
                  <a:lnTo>
                    <a:pt x="3338567" y="296994"/>
                  </a:lnTo>
                  <a:lnTo>
                    <a:pt x="3362617" y="254596"/>
                  </a:lnTo>
                  <a:lnTo>
                    <a:pt x="3386062" y="211511"/>
                  </a:lnTo>
                  <a:lnTo>
                    <a:pt x="3408473" y="168802"/>
                  </a:lnTo>
                  <a:lnTo>
                    <a:pt x="3429861" y="126473"/>
                  </a:lnTo>
                  <a:lnTo>
                    <a:pt x="3450234" y="84531"/>
                  </a:lnTo>
                  <a:lnTo>
                    <a:pt x="3560216" y="84531"/>
                  </a:lnTo>
                  <a:lnTo>
                    <a:pt x="3537932" y="125418"/>
                  </a:lnTo>
                  <a:lnTo>
                    <a:pt x="3515077" y="166639"/>
                  </a:lnTo>
                  <a:lnTo>
                    <a:pt x="3491651" y="208192"/>
                  </a:lnTo>
                  <a:lnTo>
                    <a:pt x="3467654" y="250080"/>
                  </a:lnTo>
                  <a:lnTo>
                    <a:pt x="3443084" y="292303"/>
                  </a:lnTo>
                  <a:lnTo>
                    <a:pt x="3417953" y="334368"/>
                  </a:lnTo>
                  <a:lnTo>
                    <a:pt x="3392254" y="376683"/>
                  </a:lnTo>
                  <a:lnTo>
                    <a:pt x="3365768" y="419595"/>
                  </a:lnTo>
                  <a:close/>
                </a:path>
                <a:path w="4620259" h="803910">
                  <a:moveTo>
                    <a:pt x="3816692" y="803528"/>
                  </a:moveTo>
                  <a:lnTo>
                    <a:pt x="3764740" y="798690"/>
                  </a:lnTo>
                  <a:lnTo>
                    <a:pt x="3716883" y="784174"/>
                  </a:lnTo>
                  <a:lnTo>
                    <a:pt x="3674103" y="759726"/>
                  </a:lnTo>
                  <a:lnTo>
                    <a:pt x="3637457" y="727125"/>
                  </a:lnTo>
                  <a:lnTo>
                    <a:pt x="3608428" y="686914"/>
                  </a:lnTo>
                  <a:lnTo>
                    <a:pt x="3586505" y="639559"/>
                  </a:lnTo>
                  <a:lnTo>
                    <a:pt x="3572778" y="585589"/>
                  </a:lnTo>
                  <a:lnTo>
                    <a:pt x="3568204" y="525513"/>
                  </a:lnTo>
                  <a:lnTo>
                    <a:pt x="3569347" y="495141"/>
                  </a:lnTo>
                  <a:lnTo>
                    <a:pt x="3578497" y="438607"/>
                  </a:lnTo>
                  <a:lnTo>
                    <a:pt x="3596581" y="387441"/>
                  </a:lnTo>
                  <a:lnTo>
                    <a:pt x="3622052" y="343143"/>
                  </a:lnTo>
                  <a:lnTo>
                    <a:pt x="3655011" y="306594"/>
                  </a:lnTo>
                  <a:lnTo>
                    <a:pt x="3694729" y="278597"/>
                  </a:lnTo>
                  <a:lnTo>
                    <a:pt x="3740304" y="258923"/>
                  </a:lnTo>
                  <a:lnTo>
                    <a:pt x="3790199" y="248722"/>
                  </a:lnTo>
                  <a:lnTo>
                    <a:pt x="3816692" y="247446"/>
                  </a:lnTo>
                  <a:lnTo>
                    <a:pt x="3843166" y="248722"/>
                  </a:lnTo>
                  <a:lnTo>
                    <a:pt x="3893084" y="258923"/>
                  </a:lnTo>
                  <a:lnTo>
                    <a:pt x="3938576" y="278597"/>
                  </a:lnTo>
                  <a:lnTo>
                    <a:pt x="3977774" y="306594"/>
                  </a:lnTo>
                  <a:lnTo>
                    <a:pt x="4000775" y="331000"/>
                  </a:lnTo>
                  <a:lnTo>
                    <a:pt x="3816692" y="331000"/>
                  </a:lnTo>
                  <a:lnTo>
                    <a:pt x="3783843" y="334309"/>
                  </a:lnTo>
                  <a:lnTo>
                    <a:pt x="3728851" y="360773"/>
                  </a:lnTo>
                  <a:lnTo>
                    <a:pt x="3689325" y="412249"/>
                  </a:lnTo>
                  <a:lnTo>
                    <a:pt x="3669456" y="483040"/>
                  </a:lnTo>
                  <a:lnTo>
                    <a:pt x="3666972" y="525513"/>
                  </a:lnTo>
                  <a:lnTo>
                    <a:pt x="3669456" y="568021"/>
                  </a:lnTo>
                  <a:lnTo>
                    <a:pt x="3676907" y="605953"/>
                  </a:lnTo>
                  <a:lnTo>
                    <a:pt x="3706710" y="668096"/>
                  </a:lnTo>
                  <a:lnTo>
                    <a:pt x="3754562" y="707043"/>
                  </a:lnTo>
                  <a:lnTo>
                    <a:pt x="3816692" y="720026"/>
                  </a:lnTo>
                  <a:lnTo>
                    <a:pt x="4000759" y="720026"/>
                  </a:lnTo>
                  <a:lnTo>
                    <a:pt x="3994899" y="727125"/>
                  </a:lnTo>
                  <a:lnTo>
                    <a:pt x="3958997" y="759726"/>
                  </a:lnTo>
                  <a:lnTo>
                    <a:pt x="3916514" y="784174"/>
                  </a:lnTo>
                  <a:lnTo>
                    <a:pt x="3868632" y="798690"/>
                  </a:lnTo>
                  <a:lnTo>
                    <a:pt x="3843166" y="802319"/>
                  </a:lnTo>
                  <a:lnTo>
                    <a:pt x="3816692" y="803528"/>
                  </a:lnTo>
                  <a:close/>
                </a:path>
                <a:path w="4620259" h="803910">
                  <a:moveTo>
                    <a:pt x="4000759" y="720026"/>
                  </a:moveTo>
                  <a:lnTo>
                    <a:pt x="3816692" y="720026"/>
                  </a:lnTo>
                  <a:lnTo>
                    <a:pt x="3849461" y="716780"/>
                  </a:lnTo>
                  <a:lnTo>
                    <a:pt x="3878551" y="707043"/>
                  </a:lnTo>
                  <a:lnTo>
                    <a:pt x="3925646" y="668096"/>
                  </a:lnTo>
                  <a:lnTo>
                    <a:pt x="3956202" y="605953"/>
                  </a:lnTo>
                  <a:lnTo>
                    <a:pt x="3963833" y="568021"/>
                  </a:lnTo>
                  <a:lnTo>
                    <a:pt x="3966375" y="525513"/>
                  </a:lnTo>
                  <a:lnTo>
                    <a:pt x="3963833" y="483040"/>
                  </a:lnTo>
                  <a:lnTo>
                    <a:pt x="3956202" y="445287"/>
                  </a:lnTo>
                  <a:lnTo>
                    <a:pt x="3925646" y="383921"/>
                  </a:lnTo>
                  <a:lnTo>
                    <a:pt x="3878551" y="344235"/>
                  </a:lnTo>
                  <a:lnTo>
                    <a:pt x="3816692" y="331000"/>
                  </a:lnTo>
                  <a:lnTo>
                    <a:pt x="4000775" y="331000"/>
                  </a:lnTo>
                  <a:lnTo>
                    <a:pt x="4024699" y="364339"/>
                  </a:lnTo>
                  <a:lnTo>
                    <a:pt x="4046842" y="412457"/>
                  </a:lnTo>
                  <a:lnTo>
                    <a:pt x="4060609" y="466170"/>
                  </a:lnTo>
                  <a:lnTo>
                    <a:pt x="4065193" y="525513"/>
                  </a:lnTo>
                  <a:lnTo>
                    <a:pt x="4064048" y="556307"/>
                  </a:lnTo>
                  <a:lnTo>
                    <a:pt x="4054874" y="613343"/>
                  </a:lnTo>
                  <a:lnTo>
                    <a:pt x="4036729" y="664125"/>
                  </a:lnTo>
                  <a:lnTo>
                    <a:pt x="4010755" y="707917"/>
                  </a:lnTo>
                  <a:lnTo>
                    <a:pt x="4000759" y="720026"/>
                  </a:lnTo>
                  <a:close/>
                </a:path>
                <a:path w="4620259" h="803910">
                  <a:moveTo>
                    <a:pt x="4410278" y="801484"/>
                  </a:moveTo>
                  <a:lnTo>
                    <a:pt x="4354010" y="797163"/>
                  </a:lnTo>
                  <a:lnTo>
                    <a:pt x="4307382" y="784174"/>
                  </a:lnTo>
                  <a:lnTo>
                    <a:pt x="4269719" y="762295"/>
                  </a:lnTo>
                  <a:lnTo>
                    <a:pt x="4240161" y="733272"/>
                  </a:lnTo>
                  <a:lnTo>
                    <a:pt x="4218276" y="697868"/>
                  </a:lnTo>
                  <a:lnTo>
                    <a:pt x="4203496" y="656882"/>
                  </a:lnTo>
                  <a:lnTo>
                    <a:pt x="4195135" y="609777"/>
                  </a:lnTo>
                  <a:lnTo>
                    <a:pt x="4192346" y="558101"/>
                  </a:lnTo>
                  <a:lnTo>
                    <a:pt x="4192346" y="260692"/>
                  </a:lnTo>
                  <a:lnTo>
                    <a:pt x="4287050" y="260692"/>
                  </a:lnTo>
                  <a:lnTo>
                    <a:pt x="4287050" y="537718"/>
                  </a:lnTo>
                  <a:lnTo>
                    <a:pt x="4288956" y="582653"/>
                  </a:lnTo>
                  <a:lnTo>
                    <a:pt x="4294679" y="620720"/>
                  </a:lnTo>
                  <a:lnTo>
                    <a:pt x="4317606" y="676224"/>
                  </a:lnTo>
                  <a:lnTo>
                    <a:pt x="4358568" y="707548"/>
                  </a:lnTo>
                  <a:lnTo>
                    <a:pt x="4420438" y="717994"/>
                  </a:lnTo>
                  <a:lnTo>
                    <a:pt x="4620069" y="717994"/>
                  </a:lnTo>
                  <a:lnTo>
                    <a:pt x="4620069" y="774992"/>
                  </a:lnTo>
                  <a:lnTo>
                    <a:pt x="4582126" y="783410"/>
                  </a:lnTo>
                  <a:lnTo>
                    <a:pt x="4533506" y="792314"/>
                  </a:lnTo>
                  <a:lnTo>
                    <a:pt x="4476207" y="799185"/>
                  </a:lnTo>
                  <a:lnTo>
                    <a:pt x="4444320" y="800908"/>
                  </a:lnTo>
                  <a:lnTo>
                    <a:pt x="4410278" y="801484"/>
                  </a:lnTo>
                  <a:close/>
                </a:path>
                <a:path w="4620259" h="803910">
                  <a:moveTo>
                    <a:pt x="4620069" y="717994"/>
                  </a:moveTo>
                  <a:lnTo>
                    <a:pt x="4420438" y="717994"/>
                  </a:lnTo>
                  <a:lnTo>
                    <a:pt x="4428132" y="717930"/>
                  </a:lnTo>
                  <a:lnTo>
                    <a:pt x="4435956" y="717735"/>
                  </a:lnTo>
                  <a:lnTo>
                    <a:pt x="4443910" y="717410"/>
                  </a:lnTo>
                  <a:lnTo>
                    <a:pt x="4482553" y="714921"/>
                  </a:lnTo>
                  <a:lnTo>
                    <a:pt x="4489503" y="713977"/>
                  </a:lnTo>
                  <a:lnTo>
                    <a:pt x="4496066" y="713152"/>
                  </a:lnTo>
                  <a:lnTo>
                    <a:pt x="4502249" y="712456"/>
                  </a:lnTo>
                  <a:lnTo>
                    <a:pt x="4508055" y="711898"/>
                  </a:lnTo>
                  <a:lnTo>
                    <a:pt x="4516196" y="710501"/>
                  </a:lnTo>
                  <a:lnTo>
                    <a:pt x="4521949" y="709168"/>
                  </a:lnTo>
                  <a:lnTo>
                    <a:pt x="4525365" y="707771"/>
                  </a:lnTo>
                  <a:lnTo>
                    <a:pt x="4525365" y="260692"/>
                  </a:lnTo>
                  <a:lnTo>
                    <a:pt x="4620069" y="260692"/>
                  </a:lnTo>
                  <a:lnTo>
                    <a:pt x="4620069" y="717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0710" y="2641599"/>
              <a:ext cx="845289" cy="846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4110" y="610743"/>
            <a:ext cx="6833743" cy="4022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937" y="1692376"/>
            <a:ext cx="8904287" cy="2454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48664" y="4527893"/>
            <a:ext cx="2150110" cy="2553335"/>
          </a:xfrm>
          <a:custGeom>
            <a:avLst/>
            <a:gdLst/>
            <a:ahLst/>
            <a:cxnLst/>
            <a:rect l="l" t="t" r="r" b="b"/>
            <a:pathLst>
              <a:path w="2150110" h="2553334">
                <a:moveTo>
                  <a:pt x="2043912" y="2553144"/>
                </a:moveTo>
                <a:lnTo>
                  <a:pt x="106121" y="2553144"/>
                </a:lnTo>
                <a:lnTo>
                  <a:pt x="64818" y="2544811"/>
                </a:lnTo>
                <a:lnTo>
                  <a:pt x="31086" y="2522085"/>
                </a:lnTo>
                <a:lnTo>
                  <a:pt x="8341" y="2488373"/>
                </a:lnTo>
                <a:lnTo>
                  <a:pt x="0" y="2447086"/>
                </a:lnTo>
                <a:lnTo>
                  <a:pt x="0" y="106121"/>
                </a:lnTo>
                <a:lnTo>
                  <a:pt x="8341" y="64824"/>
                </a:lnTo>
                <a:lnTo>
                  <a:pt x="31086" y="31091"/>
                </a:lnTo>
                <a:lnTo>
                  <a:pt x="64818" y="8342"/>
                </a:lnTo>
                <a:lnTo>
                  <a:pt x="106121" y="0"/>
                </a:lnTo>
                <a:lnTo>
                  <a:pt x="2043912" y="0"/>
                </a:lnTo>
                <a:lnTo>
                  <a:pt x="2085207" y="8342"/>
                </a:lnTo>
                <a:lnTo>
                  <a:pt x="2118936" y="31091"/>
                </a:lnTo>
                <a:lnTo>
                  <a:pt x="2141680" y="64824"/>
                </a:lnTo>
                <a:lnTo>
                  <a:pt x="2150021" y="106121"/>
                </a:lnTo>
                <a:lnTo>
                  <a:pt x="2150021" y="2447086"/>
                </a:lnTo>
                <a:lnTo>
                  <a:pt x="2141680" y="2488373"/>
                </a:lnTo>
                <a:lnTo>
                  <a:pt x="2118936" y="2522085"/>
                </a:lnTo>
                <a:lnTo>
                  <a:pt x="2085207" y="2544811"/>
                </a:lnTo>
                <a:lnTo>
                  <a:pt x="2043912" y="2553144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5235" y="2933700"/>
            <a:ext cx="1408264" cy="14097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271708" y="4527893"/>
            <a:ext cx="2150110" cy="2553335"/>
          </a:xfrm>
          <a:custGeom>
            <a:avLst/>
            <a:gdLst/>
            <a:ahLst/>
            <a:cxnLst/>
            <a:rect l="l" t="t" r="r" b="b"/>
            <a:pathLst>
              <a:path w="2150110" h="2553334">
                <a:moveTo>
                  <a:pt x="2043912" y="2553144"/>
                </a:moveTo>
                <a:lnTo>
                  <a:pt x="106070" y="2553144"/>
                </a:lnTo>
                <a:lnTo>
                  <a:pt x="64781" y="2544811"/>
                </a:lnTo>
                <a:lnTo>
                  <a:pt x="31065" y="2522085"/>
                </a:lnTo>
                <a:lnTo>
                  <a:pt x="8334" y="2488373"/>
                </a:lnTo>
                <a:lnTo>
                  <a:pt x="0" y="2447086"/>
                </a:lnTo>
                <a:lnTo>
                  <a:pt x="0" y="106121"/>
                </a:lnTo>
                <a:lnTo>
                  <a:pt x="8334" y="64824"/>
                </a:lnTo>
                <a:lnTo>
                  <a:pt x="31065" y="31091"/>
                </a:lnTo>
                <a:lnTo>
                  <a:pt x="64781" y="8342"/>
                </a:lnTo>
                <a:lnTo>
                  <a:pt x="106070" y="0"/>
                </a:lnTo>
                <a:lnTo>
                  <a:pt x="2043912" y="0"/>
                </a:lnTo>
                <a:lnTo>
                  <a:pt x="2085201" y="8342"/>
                </a:lnTo>
                <a:lnTo>
                  <a:pt x="2118917" y="31091"/>
                </a:lnTo>
                <a:lnTo>
                  <a:pt x="2141648" y="64824"/>
                </a:lnTo>
                <a:lnTo>
                  <a:pt x="2149982" y="106121"/>
                </a:lnTo>
                <a:lnTo>
                  <a:pt x="2149982" y="2447086"/>
                </a:lnTo>
                <a:lnTo>
                  <a:pt x="2141648" y="2488373"/>
                </a:lnTo>
                <a:lnTo>
                  <a:pt x="2118917" y="2522085"/>
                </a:lnTo>
                <a:lnTo>
                  <a:pt x="2085201" y="2544811"/>
                </a:lnTo>
                <a:lnTo>
                  <a:pt x="2043912" y="2553144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9464" y="2933700"/>
            <a:ext cx="1414470" cy="14097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694714" y="4527893"/>
            <a:ext cx="2150110" cy="2553335"/>
          </a:xfrm>
          <a:custGeom>
            <a:avLst/>
            <a:gdLst/>
            <a:ahLst/>
            <a:cxnLst/>
            <a:rect l="l" t="t" r="r" b="b"/>
            <a:pathLst>
              <a:path w="2150109" h="2553334">
                <a:moveTo>
                  <a:pt x="2043899" y="2553144"/>
                </a:moveTo>
                <a:lnTo>
                  <a:pt x="106108" y="2553144"/>
                </a:lnTo>
                <a:lnTo>
                  <a:pt x="64813" y="2544811"/>
                </a:lnTo>
                <a:lnTo>
                  <a:pt x="31084" y="2522085"/>
                </a:lnTo>
                <a:lnTo>
                  <a:pt x="8340" y="2488373"/>
                </a:lnTo>
                <a:lnTo>
                  <a:pt x="0" y="2447086"/>
                </a:lnTo>
                <a:lnTo>
                  <a:pt x="0" y="106121"/>
                </a:lnTo>
                <a:lnTo>
                  <a:pt x="8340" y="64824"/>
                </a:lnTo>
                <a:lnTo>
                  <a:pt x="31084" y="31091"/>
                </a:lnTo>
                <a:lnTo>
                  <a:pt x="64813" y="8342"/>
                </a:lnTo>
                <a:lnTo>
                  <a:pt x="106108" y="0"/>
                </a:lnTo>
                <a:lnTo>
                  <a:pt x="2043899" y="0"/>
                </a:lnTo>
                <a:lnTo>
                  <a:pt x="2085202" y="8342"/>
                </a:lnTo>
                <a:lnTo>
                  <a:pt x="2118934" y="31091"/>
                </a:lnTo>
                <a:lnTo>
                  <a:pt x="2141679" y="64824"/>
                </a:lnTo>
                <a:lnTo>
                  <a:pt x="2150021" y="106121"/>
                </a:lnTo>
                <a:lnTo>
                  <a:pt x="2150021" y="2447086"/>
                </a:lnTo>
                <a:lnTo>
                  <a:pt x="2141679" y="2488373"/>
                </a:lnTo>
                <a:lnTo>
                  <a:pt x="2118934" y="2522085"/>
                </a:lnTo>
                <a:lnTo>
                  <a:pt x="2085202" y="2544811"/>
                </a:lnTo>
                <a:lnTo>
                  <a:pt x="2043899" y="2553144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9900" y="2933700"/>
            <a:ext cx="1408264" cy="14097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04683" y="2489352"/>
            <a:ext cx="966469" cy="267970"/>
          </a:xfrm>
          <a:custGeom>
            <a:avLst/>
            <a:gdLst/>
            <a:ahLst/>
            <a:cxnLst/>
            <a:rect l="l" t="t" r="r" b="b"/>
            <a:pathLst>
              <a:path w="966469" h="267969">
                <a:moveTo>
                  <a:pt x="34290" y="263423"/>
                </a:moveTo>
                <a:lnTo>
                  <a:pt x="0" y="263423"/>
                </a:lnTo>
                <a:lnTo>
                  <a:pt x="6698" y="245107"/>
                </a:lnTo>
                <a:lnTo>
                  <a:pt x="31359" y="178763"/>
                </a:lnTo>
                <a:lnTo>
                  <a:pt x="48577" y="134086"/>
                </a:lnTo>
                <a:lnTo>
                  <a:pt x="65688" y="92820"/>
                </a:lnTo>
                <a:lnTo>
                  <a:pt x="82762" y="53782"/>
                </a:lnTo>
                <a:lnTo>
                  <a:pt x="94703" y="28168"/>
                </a:lnTo>
                <a:lnTo>
                  <a:pt x="124917" y="28168"/>
                </a:lnTo>
                <a:lnTo>
                  <a:pt x="130986" y="40933"/>
                </a:lnTo>
                <a:lnTo>
                  <a:pt x="136913" y="53782"/>
                </a:lnTo>
                <a:lnTo>
                  <a:pt x="142306" y="65824"/>
                </a:lnTo>
                <a:lnTo>
                  <a:pt x="109004" y="65824"/>
                </a:lnTo>
                <a:lnTo>
                  <a:pt x="103110" y="78699"/>
                </a:lnTo>
                <a:lnTo>
                  <a:pt x="86232" y="119113"/>
                </a:lnTo>
                <a:lnTo>
                  <a:pt x="70445" y="161518"/>
                </a:lnTo>
                <a:lnTo>
                  <a:pt x="65189" y="176161"/>
                </a:lnTo>
                <a:lnTo>
                  <a:pt x="187273" y="176161"/>
                </a:lnTo>
                <a:lnTo>
                  <a:pt x="188271" y="178763"/>
                </a:lnTo>
                <a:lnTo>
                  <a:pt x="197480" y="203301"/>
                </a:lnTo>
                <a:lnTo>
                  <a:pt x="55664" y="203301"/>
                </a:lnTo>
                <a:lnTo>
                  <a:pt x="34290" y="263423"/>
                </a:lnTo>
                <a:close/>
              </a:path>
              <a:path w="966469" h="267969">
                <a:moveTo>
                  <a:pt x="187273" y="176161"/>
                </a:moveTo>
                <a:lnTo>
                  <a:pt x="152806" y="176161"/>
                </a:lnTo>
                <a:lnTo>
                  <a:pt x="147369" y="161518"/>
                </a:lnTo>
                <a:lnTo>
                  <a:pt x="141936" y="147132"/>
                </a:lnTo>
                <a:lnTo>
                  <a:pt x="136506" y="132999"/>
                </a:lnTo>
                <a:lnTo>
                  <a:pt x="131076" y="119113"/>
                </a:lnTo>
                <a:lnTo>
                  <a:pt x="125734" y="105345"/>
                </a:lnTo>
                <a:lnTo>
                  <a:pt x="120278" y="91873"/>
                </a:lnTo>
                <a:lnTo>
                  <a:pt x="114703" y="78699"/>
                </a:lnTo>
                <a:lnTo>
                  <a:pt x="109004" y="65824"/>
                </a:lnTo>
                <a:lnTo>
                  <a:pt x="142306" y="65824"/>
                </a:lnTo>
                <a:lnTo>
                  <a:pt x="159575" y="106222"/>
                </a:lnTo>
                <a:lnTo>
                  <a:pt x="170764" y="134086"/>
                </a:lnTo>
                <a:lnTo>
                  <a:pt x="176554" y="148550"/>
                </a:lnTo>
                <a:lnTo>
                  <a:pt x="182392" y="163442"/>
                </a:lnTo>
                <a:lnTo>
                  <a:pt x="187273" y="176161"/>
                </a:lnTo>
                <a:close/>
              </a:path>
              <a:path w="966469" h="267969">
                <a:moveTo>
                  <a:pt x="219671" y="263423"/>
                </a:moveTo>
                <a:lnTo>
                  <a:pt x="183654" y="263423"/>
                </a:lnTo>
                <a:lnTo>
                  <a:pt x="180831" y="255811"/>
                </a:lnTo>
                <a:lnTo>
                  <a:pt x="178077" y="248302"/>
                </a:lnTo>
                <a:lnTo>
                  <a:pt x="175398" y="240886"/>
                </a:lnTo>
                <a:lnTo>
                  <a:pt x="172796" y="233552"/>
                </a:lnTo>
                <a:lnTo>
                  <a:pt x="170236" y="226056"/>
                </a:lnTo>
                <a:lnTo>
                  <a:pt x="167628" y="218517"/>
                </a:lnTo>
                <a:lnTo>
                  <a:pt x="162280" y="203301"/>
                </a:lnTo>
                <a:lnTo>
                  <a:pt x="197480" y="203301"/>
                </a:lnTo>
                <a:lnTo>
                  <a:pt x="200239" y="210650"/>
                </a:lnTo>
                <a:lnTo>
                  <a:pt x="206503" y="227515"/>
                </a:lnTo>
                <a:lnTo>
                  <a:pt x="212979" y="245107"/>
                </a:lnTo>
                <a:lnTo>
                  <a:pt x="219671" y="263423"/>
                </a:lnTo>
                <a:close/>
              </a:path>
              <a:path w="966469" h="267969">
                <a:moveTo>
                  <a:pt x="390880" y="94703"/>
                </a:moveTo>
                <a:lnTo>
                  <a:pt x="359321" y="94703"/>
                </a:lnTo>
                <a:lnTo>
                  <a:pt x="359321" y="5410"/>
                </a:lnTo>
                <a:lnTo>
                  <a:pt x="390880" y="0"/>
                </a:lnTo>
                <a:lnTo>
                  <a:pt x="390880" y="94703"/>
                </a:lnTo>
                <a:close/>
              </a:path>
              <a:path w="966469" h="267969">
                <a:moveTo>
                  <a:pt x="324002" y="267487"/>
                </a:moveTo>
                <a:lnTo>
                  <a:pt x="279491" y="257468"/>
                </a:lnTo>
                <a:lnTo>
                  <a:pt x="249245" y="229557"/>
                </a:lnTo>
                <a:lnTo>
                  <a:pt x="235788" y="185596"/>
                </a:lnTo>
                <a:lnTo>
                  <a:pt x="235407" y="175171"/>
                </a:lnTo>
                <a:lnTo>
                  <a:pt x="235722" y="165186"/>
                </a:lnTo>
                <a:lnTo>
                  <a:pt x="247127" y="122029"/>
                </a:lnTo>
                <a:lnTo>
                  <a:pt x="273874" y="93318"/>
                </a:lnTo>
                <a:lnTo>
                  <a:pt x="314833" y="82791"/>
                </a:lnTo>
                <a:lnTo>
                  <a:pt x="322251" y="83051"/>
                </a:lnTo>
                <a:lnTo>
                  <a:pt x="359321" y="94703"/>
                </a:lnTo>
                <a:lnTo>
                  <a:pt x="390880" y="94703"/>
                </a:lnTo>
                <a:lnTo>
                  <a:pt x="390880" y="110629"/>
                </a:lnTo>
                <a:lnTo>
                  <a:pt x="309867" y="110629"/>
                </a:lnTo>
                <a:lnTo>
                  <a:pt x="302082" y="112356"/>
                </a:lnTo>
                <a:lnTo>
                  <a:pt x="295478" y="115735"/>
                </a:lnTo>
                <a:lnTo>
                  <a:pt x="289128" y="118910"/>
                </a:lnTo>
                <a:lnTo>
                  <a:pt x="283972" y="123418"/>
                </a:lnTo>
                <a:lnTo>
                  <a:pt x="279857" y="129324"/>
                </a:lnTo>
                <a:lnTo>
                  <a:pt x="275780" y="134988"/>
                </a:lnTo>
                <a:lnTo>
                  <a:pt x="272859" y="141782"/>
                </a:lnTo>
                <a:lnTo>
                  <a:pt x="268338" y="175171"/>
                </a:lnTo>
                <a:lnTo>
                  <a:pt x="269289" y="189737"/>
                </a:lnTo>
                <a:lnTo>
                  <a:pt x="291893" y="230280"/>
                </a:lnTo>
                <a:lnTo>
                  <a:pt x="324358" y="239661"/>
                </a:lnTo>
                <a:lnTo>
                  <a:pt x="390880" y="239661"/>
                </a:lnTo>
                <a:lnTo>
                  <a:pt x="390880" y="258318"/>
                </a:lnTo>
                <a:lnTo>
                  <a:pt x="344808" y="266712"/>
                </a:lnTo>
                <a:lnTo>
                  <a:pt x="334727" y="267292"/>
                </a:lnTo>
                <a:lnTo>
                  <a:pt x="324002" y="267487"/>
                </a:lnTo>
                <a:close/>
              </a:path>
              <a:path w="966469" h="267969">
                <a:moveTo>
                  <a:pt x="390880" y="239661"/>
                </a:moveTo>
                <a:lnTo>
                  <a:pt x="332930" y="239661"/>
                </a:lnTo>
                <a:lnTo>
                  <a:pt x="340080" y="239306"/>
                </a:lnTo>
                <a:lnTo>
                  <a:pt x="345741" y="238618"/>
                </a:lnTo>
                <a:lnTo>
                  <a:pt x="351637" y="237718"/>
                </a:lnTo>
                <a:lnTo>
                  <a:pt x="356146" y="236829"/>
                </a:lnTo>
                <a:lnTo>
                  <a:pt x="359321" y="235889"/>
                </a:lnTo>
                <a:lnTo>
                  <a:pt x="359321" y="124218"/>
                </a:lnTo>
                <a:lnTo>
                  <a:pt x="327533" y="110629"/>
                </a:lnTo>
                <a:lnTo>
                  <a:pt x="390880" y="110629"/>
                </a:lnTo>
                <a:lnTo>
                  <a:pt x="390880" y="239661"/>
                </a:lnTo>
                <a:close/>
              </a:path>
              <a:path w="966469" h="267969">
                <a:moveTo>
                  <a:pt x="476707" y="263423"/>
                </a:moveTo>
                <a:lnTo>
                  <a:pt x="445147" y="263423"/>
                </a:lnTo>
                <a:lnTo>
                  <a:pt x="445147" y="91973"/>
                </a:lnTo>
                <a:lnTo>
                  <a:pt x="483016" y="84882"/>
                </a:lnTo>
                <a:lnTo>
                  <a:pt x="515099" y="83146"/>
                </a:lnTo>
                <a:lnTo>
                  <a:pt x="523241" y="83444"/>
                </a:lnTo>
                <a:lnTo>
                  <a:pt x="562978" y="101155"/>
                </a:lnTo>
                <a:lnTo>
                  <a:pt x="668946" y="101155"/>
                </a:lnTo>
                <a:lnTo>
                  <a:pt x="672604" y="105918"/>
                </a:lnTo>
                <a:lnTo>
                  <a:pt x="675635" y="110972"/>
                </a:lnTo>
                <a:lnTo>
                  <a:pt x="508508" y="110972"/>
                </a:lnTo>
                <a:lnTo>
                  <a:pt x="505129" y="111074"/>
                </a:lnTo>
                <a:lnTo>
                  <a:pt x="497890" y="111569"/>
                </a:lnTo>
                <a:lnTo>
                  <a:pt x="494360" y="111861"/>
                </a:lnTo>
                <a:lnTo>
                  <a:pt x="490994" y="112356"/>
                </a:lnTo>
                <a:lnTo>
                  <a:pt x="487819" y="112560"/>
                </a:lnTo>
                <a:lnTo>
                  <a:pt x="484885" y="112902"/>
                </a:lnTo>
                <a:lnTo>
                  <a:pt x="479424" y="113804"/>
                </a:lnTo>
                <a:lnTo>
                  <a:pt x="477647" y="114147"/>
                </a:lnTo>
                <a:lnTo>
                  <a:pt x="476707" y="114401"/>
                </a:lnTo>
                <a:lnTo>
                  <a:pt x="476707" y="263423"/>
                </a:lnTo>
                <a:close/>
              </a:path>
              <a:path w="966469" h="267969">
                <a:moveTo>
                  <a:pt x="668946" y="101155"/>
                </a:moveTo>
                <a:lnTo>
                  <a:pt x="562978" y="101155"/>
                </a:lnTo>
                <a:lnTo>
                  <a:pt x="564515" y="100012"/>
                </a:lnTo>
                <a:lnTo>
                  <a:pt x="567042" y="98425"/>
                </a:lnTo>
                <a:lnTo>
                  <a:pt x="573836" y="94348"/>
                </a:lnTo>
                <a:lnTo>
                  <a:pt x="578002" y="92417"/>
                </a:lnTo>
                <a:lnTo>
                  <a:pt x="583023" y="90604"/>
                </a:lnTo>
                <a:lnTo>
                  <a:pt x="587971" y="88595"/>
                </a:lnTo>
                <a:lnTo>
                  <a:pt x="593483" y="86868"/>
                </a:lnTo>
                <a:lnTo>
                  <a:pt x="599630" y="85521"/>
                </a:lnTo>
                <a:lnTo>
                  <a:pt x="605739" y="83934"/>
                </a:lnTo>
                <a:lnTo>
                  <a:pt x="612279" y="83146"/>
                </a:lnTo>
                <a:lnTo>
                  <a:pt x="619277" y="83146"/>
                </a:lnTo>
                <a:lnTo>
                  <a:pt x="658647" y="92462"/>
                </a:lnTo>
                <a:lnTo>
                  <a:pt x="668671" y="100797"/>
                </a:lnTo>
                <a:lnTo>
                  <a:pt x="668946" y="101155"/>
                </a:lnTo>
                <a:close/>
              </a:path>
              <a:path w="966469" h="267969">
                <a:moveTo>
                  <a:pt x="580936" y="263423"/>
                </a:moveTo>
                <a:lnTo>
                  <a:pt x="549376" y="263423"/>
                </a:lnTo>
                <a:lnTo>
                  <a:pt x="549266" y="163533"/>
                </a:lnTo>
                <a:lnTo>
                  <a:pt x="548942" y="156565"/>
                </a:lnTo>
                <a:lnTo>
                  <a:pt x="541540" y="125552"/>
                </a:lnTo>
                <a:lnTo>
                  <a:pt x="538860" y="120599"/>
                </a:lnTo>
                <a:lnTo>
                  <a:pt x="534987" y="116979"/>
                </a:lnTo>
                <a:lnTo>
                  <a:pt x="530034" y="114693"/>
                </a:lnTo>
                <a:lnTo>
                  <a:pt x="525272" y="112217"/>
                </a:lnTo>
                <a:lnTo>
                  <a:pt x="519163" y="110972"/>
                </a:lnTo>
                <a:lnTo>
                  <a:pt x="615911" y="110972"/>
                </a:lnTo>
                <a:lnTo>
                  <a:pt x="608282" y="111250"/>
                </a:lnTo>
                <a:lnTo>
                  <a:pt x="601322" y="112082"/>
                </a:lnTo>
                <a:lnTo>
                  <a:pt x="575525" y="122885"/>
                </a:lnTo>
                <a:lnTo>
                  <a:pt x="577303" y="128727"/>
                </a:lnTo>
                <a:lnTo>
                  <a:pt x="578700" y="135178"/>
                </a:lnTo>
                <a:lnTo>
                  <a:pt x="580478" y="149225"/>
                </a:lnTo>
                <a:lnTo>
                  <a:pt x="580877" y="155625"/>
                </a:lnTo>
                <a:lnTo>
                  <a:pt x="580936" y="263423"/>
                </a:lnTo>
                <a:close/>
              </a:path>
              <a:path w="966469" h="267969">
                <a:moveTo>
                  <a:pt x="685165" y="263423"/>
                </a:moveTo>
                <a:lnTo>
                  <a:pt x="653605" y="263423"/>
                </a:lnTo>
                <a:lnTo>
                  <a:pt x="653494" y="163533"/>
                </a:lnTo>
                <a:lnTo>
                  <a:pt x="653166" y="156565"/>
                </a:lnTo>
                <a:lnTo>
                  <a:pt x="652625" y="150126"/>
                </a:lnTo>
                <a:lnTo>
                  <a:pt x="651878" y="144259"/>
                </a:lnTo>
                <a:lnTo>
                  <a:pt x="650976" y="136766"/>
                </a:lnTo>
                <a:lnTo>
                  <a:pt x="649046" y="130568"/>
                </a:lnTo>
                <a:lnTo>
                  <a:pt x="646112" y="125552"/>
                </a:lnTo>
                <a:lnTo>
                  <a:pt x="643394" y="120599"/>
                </a:lnTo>
                <a:lnTo>
                  <a:pt x="639572" y="116979"/>
                </a:lnTo>
                <a:lnTo>
                  <a:pt x="634555" y="114693"/>
                </a:lnTo>
                <a:lnTo>
                  <a:pt x="629843" y="112217"/>
                </a:lnTo>
                <a:lnTo>
                  <a:pt x="623595" y="110972"/>
                </a:lnTo>
                <a:lnTo>
                  <a:pt x="675635" y="110972"/>
                </a:lnTo>
                <a:lnTo>
                  <a:pt x="684995" y="155625"/>
                </a:lnTo>
                <a:lnTo>
                  <a:pt x="685150" y="163533"/>
                </a:lnTo>
                <a:lnTo>
                  <a:pt x="685165" y="263423"/>
                </a:lnTo>
                <a:close/>
              </a:path>
              <a:path w="966469" h="267969">
                <a:moveTo>
                  <a:pt x="769099" y="263423"/>
                </a:moveTo>
                <a:lnTo>
                  <a:pt x="737552" y="263423"/>
                </a:lnTo>
                <a:lnTo>
                  <a:pt x="737552" y="86868"/>
                </a:lnTo>
                <a:lnTo>
                  <a:pt x="769099" y="86868"/>
                </a:lnTo>
                <a:lnTo>
                  <a:pt x="769099" y="263423"/>
                </a:lnTo>
                <a:close/>
              </a:path>
              <a:path w="966469" h="267969">
                <a:moveTo>
                  <a:pt x="758824" y="54965"/>
                </a:moveTo>
                <a:lnTo>
                  <a:pt x="747522" y="54965"/>
                </a:lnTo>
                <a:lnTo>
                  <a:pt x="742657" y="53174"/>
                </a:lnTo>
                <a:lnTo>
                  <a:pt x="738593" y="49555"/>
                </a:lnTo>
                <a:lnTo>
                  <a:pt x="734720" y="45681"/>
                </a:lnTo>
                <a:lnTo>
                  <a:pt x="732790" y="40576"/>
                </a:lnTo>
                <a:lnTo>
                  <a:pt x="732790" y="27927"/>
                </a:lnTo>
                <a:lnTo>
                  <a:pt x="734720" y="22961"/>
                </a:lnTo>
                <a:lnTo>
                  <a:pt x="738593" y="19342"/>
                </a:lnTo>
                <a:lnTo>
                  <a:pt x="742657" y="15468"/>
                </a:lnTo>
                <a:lnTo>
                  <a:pt x="747522" y="13538"/>
                </a:lnTo>
                <a:lnTo>
                  <a:pt x="758824" y="13538"/>
                </a:lnTo>
                <a:lnTo>
                  <a:pt x="763587" y="15468"/>
                </a:lnTo>
                <a:lnTo>
                  <a:pt x="767410" y="19342"/>
                </a:lnTo>
                <a:lnTo>
                  <a:pt x="771486" y="22961"/>
                </a:lnTo>
                <a:lnTo>
                  <a:pt x="773518" y="27927"/>
                </a:lnTo>
                <a:lnTo>
                  <a:pt x="773518" y="40576"/>
                </a:lnTo>
                <a:lnTo>
                  <a:pt x="771486" y="45681"/>
                </a:lnTo>
                <a:lnTo>
                  <a:pt x="763587" y="53174"/>
                </a:lnTo>
                <a:lnTo>
                  <a:pt x="758824" y="54965"/>
                </a:lnTo>
                <a:close/>
              </a:path>
              <a:path w="966469" h="267969">
                <a:moveTo>
                  <a:pt x="854976" y="263423"/>
                </a:moveTo>
                <a:lnTo>
                  <a:pt x="823417" y="263423"/>
                </a:lnTo>
                <a:lnTo>
                  <a:pt x="823417" y="91973"/>
                </a:lnTo>
                <a:lnTo>
                  <a:pt x="861591" y="84882"/>
                </a:lnTo>
                <a:lnTo>
                  <a:pt x="893673" y="83146"/>
                </a:lnTo>
                <a:lnTo>
                  <a:pt x="903753" y="83527"/>
                </a:lnTo>
                <a:lnTo>
                  <a:pt x="941114" y="96313"/>
                </a:lnTo>
                <a:lnTo>
                  <a:pt x="954314" y="110972"/>
                </a:lnTo>
                <a:lnTo>
                  <a:pt x="886879" y="110972"/>
                </a:lnTo>
                <a:lnTo>
                  <a:pt x="883399" y="111074"/>
                </a:lnTo>
                <a:lnTo>
                  <a:pt x="876160" y="111569"/>
                </a:lnTo>
                <a:lnTo>
                  <a:pt x="872629" y="111861"/>
                </a:lnTo>
                <a:lnTo>
                  <a:pt x="869264" y="112356"/>
                </a:lnTo>
                <a:lnTo>
                  <a:pt x="866089" y="112560"/>
                </a:lnTo>
                <a:lnTo>
                  <a:pt x="863104" y="112902"/>
                </a:lnTo>
                <a:lnTo>
                  <a:pt x="857948" y="113804"/>
                </a:lnTo>
                <a:lnTo>
                  <a:pt x="856119" y="114147"/>
                </a:lnTo>
                <a:lnTo>
                  <a:pt x="854976" y="114401"/>
                </a:lnTo>
                <a:lnTo>
                  <a:pt x="854976" y="263423"/>
                </a:lnTo>
                <a:close/>
              </a:path>
              <a:path w="966469" h="267969">
                <a:moveTo>
                  <a:pt x="966000" y="263423"/>
                </a:moveTo>
                <a:lnTo>
                  <a:pt x="934402" y="263423"/>
                </a:lnTo>
                <a:lnTo>
                  <a:pt x="934402" y="171043"/>
                </a:lnTo>
                <a:lnTo>
                  <a:pt x="934253" y="163197"/>
                </a:lnTo>
                <a:lnTo>
                  <a:pt x="924928" y="124561"/>
                </a:lnTo>
                <a:lnTo>
                  <a:pt x="911326" y="114401"/>
                </a:lnTo>
                <a:lnTo>
                  <a:pt x="905675" y="112115"/>
                </a:lnTo>
                <a:lnTo>
                  <a:pt x="898677" y="110972"/>
                </a:lnTo>
                <a:lnTo>
                  <a:pt x="954314" y="110972"/>
                </a:lnTo>
                <a:lnTo>
                  <a:pt x="965785" y="155493"/>
                </a:lnTo>
                <a:lnTo>
                  <a:pt x="965973" y="163197"/>
                </a:lnTo>
                <a:lnTo>
                  <a:pt x="966000" y="263423"/>
                </a:lnTo>
                <a:close/>
              </a:path>
            </a:pathLst>
          </a:custGeom>
          <a:solidFill>
            <a:srgbClr val="002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3602" y="2489352"/>
            <a:ext cx="1186815" cy="267970"/>
          </a:xfrm>
          <a:custGeom>
            <a:avLst/>
            <a:gdLst/>
            <a:ahLst/>
            <a:cxnLst/>
            <a:rect l="l" t="t" r="r" b="b"/>
            <a:pathLst>
              <a:path w="1186814" h="267969">
                <a:moveTo>
                  <a:pt x="180924" y="56654"/>
                </a:moveTo>
                <a:lnTo>
                  <a:pt x="0" y="56654"/>
                </a:lnTo>
                <a:lnTo>
                  <a:pt x="0" y="28168"/>
                </a:lnTo>
                <a:lnTo>
                  <a:pt x="180924" y="28168"/>
                </a:lnTo>
                <a:lnTo>
                  <a:pt x="180924" y="56654"/>
                </a:lnTo>
                <a:close/>
              </a:path>
              <a:path w="1186814" h="267969">
                <a:moveTo>
                  <a:pt x="106908" y="263423"/>
                </a:moveTo>
                <a:lnTo>
                  <a:pt x="73964" y="263423"/>
                </a:lnTo>
                <a:lnTo>
                  <a:pt x="73964" y="56654"/>
                </a:lnTo>
                <a:lnTo>
                  <a:pt x="106908" y="56654"/>
                </a:lnTo>
                <a:lnTo>
                  <a:pt x="106908" y="263423"/>
                </a:lnTo>
                <a:close/>
              </a:path>
              <a:path w="1186814" h="267969">
                <a:moveTo>
                  <a:pt x="245211" y="263423"/>
                </a:moveTo>
                <a:lnTo>
                  <a:pt x="213664" y="263423"/>
                </a:lnTo>
                <a:lnTo>
                  <a:pt x="213664" y="5410"/>
                </a:lnTo>
                <a:lnTo>
                  <a:pt x="245211" y="0"/>
                </a:lnTo>
                <a:lnTo>
                  <a:pt x="245211" y="90284"/>
                </a:lnTo>
                <a:lnTo>
                  <a:pt x="321018" y="90284"/>
                </a:lnTo>
                <a:lnTo>
                  <a:pt x="344554" y="110972"/>
                </a:lnTo>
                <a:lnTo>
                  <a:pt x="277113" y="110972"/>
                </a:lnTo>
                <a:lnTo>
                  <a:pt x="273646" y="111226"/>
                </a:lnTo>
                <a:lnTo>
                  <a:pt x="266395" y="112115"/>
                </a:lnTo>
                <a:lnTo>
                  <a:pt x="262877" y="112661"/>
                </a:lnTo>
                <a:lnTo>
                  <a:pt x="259499" y="113360"/>
                </a:lnTo>
                <a:lnTo>
                  <a:pt x="256324" y="113804"/>
                </a:lnTo>
                <a:lnTo>
                  <a:pt x="245211" y="116776"/>
                </a:lnTo>
                <a:lnTo>
                  <a:pt x="245211" y="263423"/>
                </a:lnTo>
                <a:close/>
              </a:path>
              <a:path w="1186814" h="267969">
                <a:moveTo>
                  <a:pt x="321018" y="90284"/>
                </a:moveTo>
                <a:lnTo>
                  <a:pt x="245211" y="90284"/>
                </a:lnTo>
                <a:lnTo>
                  <a:pt x="251117" y="87998"/>
                </a:lnTo>
                <a:lnTo>
                  <a:pt x="257314" y="86321"/>
                </a:lnTo>
                <a:lnTo>
                  <a:pt x="263867" y="85178"/>
                </a:lnTo>
                <a:lnTo>
                  <a:pt x="270662" y="83832"/>
                </a:lnTo>
                <a:lnTo>
                  <a:pt x="277367" y="83146"/>
                </a:lnTo>
                <a:lnTo>
                  <a:pt x="283908" y="83146"/>
                </a:lnTo>
                <a:lnTo>
                  <a:pt x="293995" y="83527"/>
                </a:lnTo>
                <a:lnTo>
                  <a:pt x="303187" y="84670"/>
                </a:lnTo>
                <a:lnTo>
                  <a:pt x="311483" y="86575"/>
                </a:lnTo>
                <a:lnTo>
                  <a:pt x="318884" y="89242"/>
                </a:lnTo>
                <a:lnTo>
                  <a:pt x="321018" y="90284"/>
                </a:lnTo>
                <a:close/>
              </a:path>
              <a:path w="1186814" h="267969">
                <a:moveTo>
                  <a:pt x="356235" y="263423"/>
                </a:moveTo>
                <a:lnTo>
                  <a:pt x="324637" y="263423"/>
                </a:lnTo>
                <a:lnTo>
                  <a:pt x="324637" y="171043"/>
                </a:lnTo>
                <a:lnTo>
                  <a:pt x="324489" y="163197"/>
                </a:lnTo>
                <a:lnTo>
                  <a:pt x="315163" y="124561"/>
                </a:lnTo>
                <a:lnTo>
                  <a:pt x="301574" y="114401"/>
                </a:lnTo>
                <a:lnTo>
                  <a:pt x="295910" y="112115"/>
                </a:lnTo>
                <a:lnTo>
                  <a:pt x="288925" y="110972"/>
                </a:lnTo>
                <a:lnTo>
                  <a:pt x="344554" y="110972"/>
                </a:lnTo>
                <a:lnTo>
                  <a:pt x="356022" y="155493"/>
                </a:lnTo>
                <a:lnTo>
                  <a:pt x="356208" y="163197"/>
                </a:lnTo>
                <a:lnTo>
                  <a:pt x="356235" y="263423"/>
                </a:lnTo>
                <a:close/>
              </a:path>
              <a:path w="1186814" h="267969">
                <a:moveTo>
                  <a:pt x="486663" y="267487"/>
                </a:moveTo>
                <a:lnTo>
                  <a:pt x="446633" y="260692"/>
                </a:lnTo>
                <a:lnTo>
                  <a:pt x="414007" y="234899"/>
                </a:lnTo>
                <a:lnTo>
                  <a:pt x="399029" y="194752"/>
                </a:lnTo>
                <a:lnTo>
                  <a:pt x="397876" y="172440"/>
                </a:lnTo>
                <a:lnTo>
                  <a:pt x="398183" y="164155"/>
                </a:lnTo>
                <a:lnTo>
                  <a:pt x="408203" y="126297"/>
                </a:lnTo>
                <a:lnTo>
                  <a:pt x="434579" y="95459"/>
                </a:lnTo>
                <a:lnTo>
                  <a:pt x="470589" y="82810"/>
                </a:lnTo>
                <a:lnTo>
                  <a:pt x="478180" y="82448"/>
                </a:lnTo>
                <a:lnTo>
                  <a:pt x="494968" y="83852"/>
                </a:lnTo>
                <a:lnTo>
                  <a:pt x="509684" y="88061"/>
                </a:lnTo>
                <a:lnTo>
                  <a:pt x="522316" y="95071"/>
                </a:lnTo>
                <a:lnTo>
                  <a:pt x="532853" y="104876"/>
                </a:lnTo>
                <a:lnTo>
                  <a:pt x="535788" y="109283"/>
                </a:lnTo>
                <a:lnTo>
                  <a:pt x="470585" y="109283"/>
                </a:lnTo>
                <a:lnTo>
                  <a:pt x="464146" y="110769"/>
                </a:lnTo>
                <a:lnTo>
                  <a:pt x="458482" y="113703"/>
                </a:lnTo>
                <a:lnTo>
                  <a:pt x="453085" y="116433"/>
                </a:lnTo>
                <a:lnTo>
                  <a:pt x="448411" y="120053"/>
                </a:lnTo>
                <a:lnTo>
                  <a:pt x="444601" y="124561"/>
                </a:lnTo>
                <a:lnTo>
                  <a:pt x="440728" y="129082"/>
                </a:lnTo>
                <a:lnTo>
                  <a:pt x="437705" y="134289"/>
                </a:lnTo>
                <a:lnTo>
                  <a:pt x="435419" y="140195"/>
                </a:lnTo>
                <a:lnTo>
                  <a:pt x="433387" y="146050"/>
                </a:lnTo>
                <a:lnTo>
                  <a:pt x="432041" y="152044"/>
                </a:lnTo>
                <a:lnTo>
                  <a:pt x="431355" y="158153"/>
                </a:lnTo>
                <a:lnTo>
                  <a:pt x="551059" y="158153"/>
                </a:lnTo>
                <a:lnTo>
                  <a:pt x="551853" y="172440"/>
                </a:lnTo>
                <a:lnTo>
                  <a:pt x="551751" y="181813"/>
                </a:lnTo>
                <a:lnTo>
                  <a:pt x="551510" y="183654"/>
                </a:lnTo>
                <a:lnTo>
                  <a:pt x="430657" y="183654"/>
                </a:lnTo>
                <a:lnTo>
                  <a:pt x="432431" y="196561"/>
                </a:lnTo>
                <a:lnTo>
                  <a:pt x="454565" y="231624"/>
                </a:lnTo>
                <a:lnTo>
                  <a:pt x="490092" y="239661"/>
                </a:lnTo>
                <a:lnTo>
                  <a:pt x="536646" y="239661"/>
                </a:lnTo>
                <a:lnTo>
                  <a:pt x="539648" y="257619"/>
                </a:lnTo>
                <a:lnTo>
                  <a:pt x="495593" y="267273"/>
                </a:lnTo>
                <a:lnTo>
                  <a:pt x="486663" y="267487"/>
                </a:lnTo>
                <a:close/>
              </a:path>
              <a:path w="1186814" h="267969">
                <a:moveTo>
                  <a:pt x="551059" y="158153"/>
                </a:moveTo>
                <a:lnTo>
                  <a:pt x="518909" y="158153"/>
                </a:lnTo>
                <a:lnTo>
                  <a:pt x="518371" y="147959"/>
                </a:lnTo>
                <a:lnTo>
                  <a:pt x="516380" y="138737"/>
                </a:lnTo>
                <a:lnTo>
                  <a:pt x="487005" y="110156"/>
                </a:lnTo>
                <a:lnTo>
                  <a:pt x="477837" y="109283"/>
                </a:lnTo>
                <a:lnTo>
                  <a:pt x="535788" y="109283"/>
                </a:lnTo>
                <a:lnTo>
                  <a:pt x="541180" y="117378"/>
                </a:lnTo>
                <a:lnTo>
                  <a:pt x="547115" y="132795"/>
                </a:lnTo>
                <a:lnTo>
                  <a:pt x="550670" y="151144"/>
                </a:lnTo>
                <a:lnTo>
                  <a:pt x="551059" y="158153"/>
                </a:lnTo>
                <a:close/>
              </a:path>
              <a:path w="1186814" h="267969">
                <a:moveTo>
                  <a:pt x="536646" y="239661"/>
                </a:moveTo>
                <a:lnTo>
                  <a:pt x="490092" y="239661"/>
                </a:lnTo>
                <a:lnTo>
                  <a:pt x="498053" y="239486"/>
                </a:lnTo>
                <a:lnTo>
                  <a:pt x="505344" y="238967"/>
                </a:lnTo>
                <a:lnTo>
                  <a:pt x="535228" y="231178"/>
                </a:lnTo>
                <a:lnTo>
                  <a:pt x="536646" y="239661"/>
                </a:lnTo>
                <a:close/>
              </a:path>
              <a:path w="1186814" h="267969">
                <a:moveTo>
                  <a:pt x="606717" y="116433"/>
                </a:moveTo>
                <a:lnTo>
                  <a:pt x="630625" y="83996"/>
                </a:lnTo>
                <a:lnTo>
                  <a:pt x="654240" y="82448"/>
                </a:lnTo>
                <a:lnTo>
                  <a:pt x="663354" y="82772"/>
                </a:lnTo>
                <a:lnTo>
                  <a:pt x="702017" y="95351"/>
                </a:lnTo>
                <a:lnTo>
                  <a:pt x="707224" y="101498"/>
                </a:lnTo>
                <a:lnTo>
                  <a:pt x="712635" y="107353"/>
                </a:lnTo>
                <a:lnTo>
                  <a:pt x="713875" y="109639"/>
                </a:lnTo>
                <a:lnTo>
                  <a:pt x="651510" y="109639"/>
                </a:lnTo>
                <a:lnTo>
                  <a:pt x="643938" y="109786"/>
                </a:lnTo>
                <a:lnTo>
                  <a:pt x="636839" y="110231"/>
                </a:lnTo>
                <a:lnTo>
                  <a:pt x="630205" y="110973"/>
                </a:lnTo>
                <a:lnTo>
                  <a:pt x="616343" y="113360"/>
                </a:lnTo>
                <a:lnTo>
                  <a:pt x="610590" y="114846"/>
                </a:lnTo>
                <a:lnTo>
                  <a:pt x="606717" y="116433"/>
                </a:lnTo>
                <a:close/>
              </a:path>
              <a:path w="1186814" h="267969">
                <a:moveTo>
                  <a:pt x="722160" y="160527"/>
                </a:moveTo>
                <a:lnTo>
                  <a:pt x="691248" y="160527"/>
                </a:lnTo>
                <a:lnTo>
                  <a:pt x="691248" y="146494"/>
                </a:lnTo>
                <a:lnTo>
                  <a:pt x="690664" y="141427"/>
                </a:lnTo>
                <a:lnTo>
                  <a:pt x="688428" y="131267"/>
                </a:lnTo>
                <a:lnTo>
                  <a:pt x="686396" y="126695"/>
                </a:lnTo>
                <a:lnTo>
                  <a:pt x="683463" y="122885"/>
                </a:lnTo>
                <a:lnTo>
                  <a:pt x="680491" y="118808"/>
                </a:lnTo>
                <a:lnTo>
                  <a:pt x="676414" y="115633"/>
                </a:lnTo>
                <a:lnTo>
                  <a:pt x="671207" y="113360"/>
                </a:lnTo>
                <a:lnTo>
                  <a:pt x="666254" y="110870"/>
                </a:lnTo>
                <a:lnTo>
                  <a:pt x="659701" y="109639"/>
                </a:lnTo>
                <a:lnTo>
                  <a:pt x="713875" y="109639"/>
                </a:lnTo>
                <a:lnTo>
                  <a:pt x="722056" y="146494"/>
                </a:lnTo>
                <a:lnTo>
                  <a:pt x="722160" y="160527"/>
                </a:lnTo>
                <a:close/>
              </a:path>
              <a:path w="1186814" h="267969">
                <a:moveTo>
                  <a:pt x="660247" y="267144"/>
                </a:moveTo>
                <a:lnTo>
                  <a:pt x="653199" y="267144"/>
                </a:lnTo>
                <a:lnTo>
                  <a:pt x="645899" y="266950"/>
                </a:lnTo>
                <a:lnTo>
                  <a:pt x="603986" y="254596"/>
                </a:lnTo>
                <a:lnTo>
                  <a:pt x="584961" y="218141"/>
                </a:lnTo>
                <a:lnTo>
                  <a:pt x="584644" y="210781"/>
                </a:lnTo>
                <a:lnTo>
                  <a:pt x="585006" y="203746"/>
                </a:lnTo>
                <a:lnTo>
                  <a:pt x="606717" y="168719"/>
                </a:lnTo>
                <a:lnTo>
                  <a:pt x="644388" y="156895"/>
                </a:lnTo>
                <a:lnTo>
                  <a:pt x="659002" y="156121"/>
                </a:lnTo>
                <a:lnTo>
                  <a:pt x="662177" y="156121"/>
                </a:lnTo>
                <a:lnTo>
                  <a:pt x="665454" y="156362"/>
                </a:lnTo>
                <a:lnTo>
                  <a:pt x="668832" y="156806"/>
                </a:lnTo>
                <a:lnTo>
                  <a:pt x="672249" y="157060"/>
                </a:lnTo>
                <a:lnTo>
                  <a:pt x="675424" y="157505"/>
                </a:lnTo>
                <a:lnTo>
                  <a:pt x="678357" y="158153"/>
                </a:lnTo>
                <a:lnTo>
                  <a:pt x="681532" y="158597"/>
                </a:lnTo>
                <a:lnTo>
                  <a:pt x="684212" y="159092"/>
                </a:lnTo>
                <a:lnTo>
                  <a:pt x="688771" y="159981"/>
                </a:lnTo>
                <a:lnTo>
                  <a:pt x="691248" y="160527"/>
                </a:lnTo>
                <a:lnTo>
                  <a:pt x="722160" y="160527"/>
                </a:lnTo>
                <a:lnTo>
                  <a:pt x="722160" y="181610"/>
                </a:lnTo>
                <a:lnTo>
                  <a:pt x="656971" y="181610"/>
                </a:lnTo>
                <a:lnTo>
                  <a:pt x="651865" y="181914"/>
                </a:lnTo>
                <a:lnTo>
                  <a:pt x="641248" y="183299"/>
                </a:lnTo>
                <a:lnTo>
                  <a:pt x="636384" y="184746"/>
                </a:lnTo>
                <a:lnTo>
                  <a:pt x="631825" y="187020"/>
                </a:lnTo>
                <a:lnTo>
                  <a:pt x="627557" y="189052"/>
                </a:lnTo>
                <a:lnTo>
                  <a:pt x="623938" y="191985"/>
                </a:lnTo>
                <a:lnTo>
                  <a:pt x="620953" y="195859"/>
                </a:lnTo>
                <a:lnTo>
                  <a:pt x="618032" y="199478"/>
                </a:lnTo>
                <a:lnTo>
                  <a:pt x="616546" y="204343"/>
                </a:lnTo>
                <a:lnTo>
                  <a:pt x="616576" y="210781"/>
                </a:lnTo>
                <a:lnTo>
                  <a:pt x="617225" y="218291"/>
                </a:lnTo>
                <a:lnTo>
                  <a:pt x="656971" y="240652"/>
                </a:lnTo>
                <a:lnTo>
                  <a:pt x="722160" y="240652"/>
                </a:lnTo>
                <a:lnTo>
                  <a:pt x="722160" y="260350"/>
                </a:lnTo>
                <a:lnTo>
                  <a:pt x="719429" y="260794"/>
                </a:lnTo>
                <a:lnTo>
                  <a:pt x="710603" y="262381"/>
                </a:lnTo>
                <a:lnTo>
                  <a:pt x="705840" y="263080"/>
                </a:lnTo>
                <a:lnTo>
                  <a:pt x="700430" y="263766"/>
                </a:lnTo>
                <a:lnTo>
                  <a:pt x="688174" y="265112"/>
                </a:lnTo>
                <a:lnTo>
                  <a:pt x="681532" y="265658"/>
                </a:lnTo>
                <a:lnTo>
                  <a:pt x="674281" y="266103"/>
                </a:lnTo>
                <a:lnTo>
                  <a:pt x="667245" y="266801"/>
                </a:lnTo>
                <a:lnTo>
                  <a:pt x="660247" y="267144"/>
                </a:lnTo>
                <a:close/>
              </a:path>
              <a:path w="1186814" h="267969">
                <a:moveTo>
                  <a:pt x="722160" y="240652"/>
                </a:moveTo>
                <a:lnTo>
                  <a:pt x="664413" y="240652"/>
                </a:lnTo>
                <a:lnTo>
                  <a:pt x="671017" y="240550"/>
                </a:lnTo>
                <a:lnTo>
                  <a:pt x="676668" y="240309"/>
                </a:lnTo>
                <a:lnTo>
                  <a:pt x="682523" y="239852"/>
                </a:lnTo>
                <a:lnTo>
                  <a:pt x="687387" y="239217"/>
                </a:lnTo>
                <a:lnTo>
                  <a:pt x="691248" y="238264"/>
                </a:lnTo>
                <a:lnTo>
                  <a:pt x="691248" y="185686"/>
                </a:lnTo>
                <a:lnTo>
                  <a:pt x="688975" y="184543"/>
                </a:lnTo>
                <a:lnTo>
                  <a:pt x="685253" y="183654"/>
                </a:lnTo>
                <a:lnTo>
                  <a:pt x="680046" y="182956"/>
                </a:lnTo>
                <a:lnTo>
                  <a:pt x="675081" y="182067"/>
                </a:lnTo>
                <a:lnTo>
                  <a:pt x="668985" y="181610"/>
                </a:lnTo>
                <a:lnTo>
                  <a:pt x="722160" y="181610"/>
                </a:lnTo>
                <a:lnTo>
                  <a:pt x="722160" y="240652"/>
                </a:lnTo>
                <a:close/>
              </a:path>
              <a:path w="1186814" h="267969">
                <a:moveTo>
                  <a:pt x="833983" y="267144"/>
                </a:moveTo>
                <a:lnTo>
                  <a:pt x="796429" y="259549"/>
                </a:lnTo>
                <a:lnTo>
                  <a:pt x="785456" y="248793"/>
                </a:lnTo>
                <a:lnTo>
                  <a:pt x="780694" y="242684"/>
                </a:lnTo>
                <a:lnTo>
                  <a:pt x="772731" y="203644"/>
                </a:lnTo>
                <a:lnTo>
                  <a:pt x="772566" y="195160"/>
                </a:lnTo>
                <a:lnTo>
                  <a:pt x="772566" y="37655"/>
                </a:lnTo>
                <a:lnTo>
                  <a:pt x="804113" y="32245"/>
                </a:lnTo>
                <a:lnTo>
                  <a:pt x="804113" y="86868"/>
                </a:lnTo>
                <a:lnTo>
                  <a:pt x="870991" y="86868"/>
                </a:lnTo>
                <a:lnTo>
                  <a:pt x="870991" y="113360"/>
                </a:lnTo>
                <a:lnTo>
                  <a:pt x="804113" y="113360"/>
                </a:lnTo>
                <a:lnTo>
                  <a:pt x="804121" y="203728"/>
                </a:lnTo>
                <a:lnTo>
                  <a:pt x="822426" y="237274"/>
                </a:lnTo>
                <a:lnTo>
                  <a:pt x="831253" y="239306"/>
                </a:lnTo>
                <a:lnTo>
                  <a:pt x="873507" y="239306"/>
                </a:lnTo>
                <a:lnTo>
                  <a:pt x="877785" y="257619"/>
                </a:lnTo>
                <a:lnTo>
                  <a:pt x="841400" y="266911"/>
                </a:lnTo>
                <a:lnTo>
                  <a:pt x="833983" y="267144"/>
                </a:lnTo>
                <a:close/>
              </a:path>
              <a:path w="1186814" h="267969">
                <a:moveTo>
                  <a:pt x="873507" y="239306"/>
                </a:moveTo>
                <a:lnTo>
                  <a:pt x="846188" y="239306"/>
                </a:lnTo>
                <a:lnTo>
                  <a:pt x="853770" y="238264"/>
                </a:lnTo>
                <a:lnTo>
                  <a:pt x="859434" y="236232"/>
                </a:lnTo>
                <a:lnTo>
                  <a:pt x="865327" y="234010"/>
                </a:lnTo>
                <a:lnTo>
                  <a:pt x="869403" y="232410"/>
                </a:lnTo>
                <a:lnTo>
                  <a:pt x="871677" y="231470"/>
                </a:lnTo>
                <a:lnTo>
                  <a:pt x="873507" y="239306"/>
                </a:lnTo>
                <a:close/>
              </a:path>
              <a:path w="1186814" h="267969">
                <a:moveTo>
                  <a:pt x="942721" y="263423"/>
                </a:moveTo>
                <a:lnTo>
                  <a:pt x="911174" y="263423"/>
                </a:lnTo>
                <a:lnTo>
                  <a:pt x="911174" y="94348"/>
                </a:lnTo>
                <a:lnTo>
                  <a:pt x="956638" y="84074"/>
                </a:lnTo>
                <a:lnTo>
                  <a:pt x="976363" y="83146"/>
                </a:lnTo>
                <a:lnTo>
                  <a:pt x="979042" y="83146"/>
                </a:lnTo>
                <a:lnTo>
                  <a:pt x="982116" y="83388"/>
                </a:lnTo>
                <a:lnTo>
                  <a:pt x="985481" y="83832"/>
                </a:lnTo>
                <a:lnTo>
                  <a:pt x="989114" y="84035"/>
                </a:lnTo>
                <a:lnTo>
                  <a:pt x="992632" y="84480"/>
                </a:lnTo>
                <a:lnTo>
                  <a:pt x="996048" y="85178"/>
                </a:lnTo>
                <a:lnTo>
                  <a:pt x="999426" y="85623"/>
                </a:lnTo>
                <a:lnTo>
                  <a:pt x="1002499" y="86220"/>
                </a:lnTo>
                <a:lnTo>
                  <a:pt x="1005179" y="86868"/>
                </a:lnTo>
                <a:lnTo>
                  <a:pt x="1008164" y="87312"/>
                </a:lnTo>
                <a:lnTo>
                  <a:pt x="1010285" y="87807"/>
                </a:lnTo>
                <a:lnTo>
                  <a:pt x="1011631" y="88252"/>
                </a:lnTo>
                <a:lnTo>
                  <a:pt x="1007226" y="110629"/>
                </a:lnTo>
                <a:lnTo>
                  <a:pt x="965695" y="110629"/>
                </a:lnTo>
                <a:lnTo>
                  <a:pt x="959840" y="111315"/>
                </a:lnTo>
                <a:lnTo>
                  <a:pt x="953935" y="112661"/>
                </a:lnTo>
                <a:lnTo>
                  <a:pt x="944562" y="114592"/>
                </a:lnTo>
                <a:lnTo>
                  <a:pt x="942721" y="115036"/>
                </a:lnTo>
                <a:lnTo>
                  <a:pt x="942721" y="263423"/>
                </a:lnTo>
                <a:close/>
              </a:path>
              <a:path w="1186814" h="267969">
                <a:moveTo>
                  <a:pt x="1006221" y="115735"/>
                </a:moveTo>
                <a:lnTo>
                  <a:pt x="1003744" y="114846"/>
                </a:lnTo>
                <a:lnTo>
                  <a:pt x="999528" y="113804"/>
                </a:lnTo>
                <a:lnTo>
                  <a:pt x="993673" y="112661"/>
                </a:lnTo>
                <a:lnTo>
                  <a:pt x="988021" y="111315"/>
                </a:lnTo>
                <a:lnTo>
                  <a:pt x="980630" y="110629"/>
                </a:lnTo>
                <a:lnTo>
                  <a:pt x="1007226" y="110629"/>
                </a:lnTo>
                <a:lnTo>
                  <a:pt x="1006221" y="115735"/>
                </a:lnTo>
                <a:close/>
              </a:path>
              <a:path w="1186814" h="267969">
                <a:moveTo>
                  <a:pt x="1121219" y="267487"/>
                </a:moveTo>
                <a:lnTo>
                  <a:pt x="1081138" y="260692"/>
                </a:lnTo>
                <a:lnTo>
                  <a:pt x="1048518" y="234899"/>
                </a:lnTo>
                <a:lnTo>
                  <a:pt x="1033540" y="194752"/>
                </a:lnTo>
                <a:lnTo>
                  <a:pt x="1032383" y="172440"/>
                </a:lnTo>
                <a:lnTo>
                  <a:pt x="1032696" y="164155"/>
                </a:lnTo>
                <a:lnTo>
                  <a:pt x="1042729" y="126297"/>
                </a:lnTo>
                <a:lnTo>
                  <a:pt x="1069090" y="95459"/>
                </a:lnTo>
                <a:lnTo>
                  <a:pt x="1105123" y="82810"/>
                </a:lnTo>
                <a:lnTo>
                  <a:pt x="1112735" y="82448"/>
                </a:lnTo>
                <a:lnTo>
                  <a:pt x="1129516" y="83852"/>
                </a:lnTo>
                <a:lnTo>
                  <a:pt x="1144214" y="88061"/>
                </a:lnTo>
                <a:lnTo>
                  <a:pt x="1156828" y="95071"/>
                </a:lnTo>
                <a:lnTo>
                  <a:pt x="1167358" y="104876"/>
                </a:lnTo>
                <a:lnTo>
                  <a:pt x="1170296" y="109283"/>
                </a:lnTo>
                <a:lnTo>
                  <a:pt x="1105141" y="109283"/>
                </a:lnTo>
                <a:lnTo>
                  <a:pt x="1098689" y="110769"/>
                </a:lnTo>
                <a:lnTo>
                  <a:pt x="1093038" y="113703"/>
                </a:lnTo>
                <a:lnTo>
                  <a:pt x="1087577" y="116433"/>
                </a:lnTo>
                <a:lnTo>
                  <a:pt x="1082967" y="120053"/>
                </a:lnTo>
                <a:lnTo>
                  <a:pt x="1065860" y="158153"/>
                </a:lnTo>
                <a:lnTo>
                  <a:pt x="1185609" y="158153"/>
                </a:lnTo>
                <a:lnTo>
                  <a:pt x="1186408" y="172440"/>
                </a:lnTo>
                <a:lnTo>
                  <a:pt x="1186408" y="179882"/>
                </a:lnTo>
                <a:lnTo>
                  <a:pt x="1186256" y="181813"/>
                </a:lnTo>
                <a:lnTo>
                  <a:pt x="1186052" y="183654"/>
                </a:lnTo>
                <a:lnTo>
                  <a:pt x="1065212" y="183654"/>
                </a:lnTo>
                <a:lnTo>
                  <a:pt x="1066957" y="196561"/>
                </a:lnTo>
                <a:lnTo>
                  <a:pt x="1089069" y="231624"/>
                </a:lnTo>
                <a:lnTo>
                  <a:pt x="1124585" y="239661"/>
                </a:lnTo>
                <a:lnTo>
                  <a:pt x="1171151" y="239661"/>
                </a:lnTo>
                <a:lnTo>
                  <a:pt x="1174153" y="257619"/>
                </a:lnTo>
                <a:lnTo>
                  <a:pt x="1130120" y="267273"/>
                </a:lnTo>
                <a:lnTo>
                  <a:pt x="1121219" y="267487"/>
                </a:lnTo>
                <a:close/>
              </a:path>
              <a:path w="1186814" h="267969">
                <a:moveTo>
                  <a:pt x="1185609" y="158153"/>
                </a:moveTo>
                <a:lnTo>
                  <a:pt x="1153464" y="158153"/>
                </a:lnTo>
                <a:lnTo>
                  <a:pt x="1152898" y="147959"/>
                </a:lnTo>
                <a:lnTo>
                  <a:pt x="1150896" y="138737"/>
                </a:lnTo>
                <a:lnTo>
                  <a:pt x="1121532" y="110156"/>
                </a:lnTo>
                <a:lnTo>
                  <a:pt x="1112392" y="109283"/>
                </a:lnTo>
                <a:lnTo>
                  <a:pt x="1170296" y="109283"/>
                </a:lnTo>
                <a:lnTo>
                  <a:pt x="1175692" y="117378"/>
                </a:lnTo>
                <a:lnTo>
                  <a:pt x="1181646" y="132795"/>
                </a:lnTo>
                <a:lnTo>
                  <a:pt x="1185217" y="151144"/>
                </a:lnTo>
                <a:lnTo>
                  <a:pt x="1185609" y="158153"/>
                </a:lnTo>
                <a:close/>
              </a:path>
              <a:path w="1186814" h="267969">
                <a:moveTo>
                  <a:pt x="1171151" y="239661"/>
                </a:moveTo>
                <a:lnTo>
                  <a:pt x="1124585" y="239661"/>
                </a:lnTo>
                <a:lnTo>
                  <a:pt x="1132581" y="239486"/>
                </a:lnTo>
                <a:lnTo>
                  <a:pt x="1139885" y="238967"/>
                </a:lnTo>
                <a:lnTo>
                  <a:pt x="1169733" y="231178"/>
                </a:lnTo>
                <a:lnTo>
                  <a:pt x="1171151" y="239661"/>
                </a:lnTo>
                <a:close/>
              </a:path>
            </a:pathLst>
          </a:custGeom>
          <a:solidFill>
            <a:srgbClr val="002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5901" y="2482850"/>
            <a:ext cx="675005" cy="240665"/>
          </a:xfrm>
          <a:custGeom>
            <a:avLst/>
            <a:gdLst/>
            <a:ahLst/>
            <a:cxnLst/>
            <a:rect l="l" t="t" r="r" b="b"/>
            <a:pathLst>
              <a:path w="675004" h="240664">
                <a:moveTo>
                  <a:pt x="89306" y="240360"/>
                </a:moveTo>
                <a:lnTo>
                  <a:pt x="49212" y="233210"/>
                </a:lnTo>
                <a:lnTo>
                  <a:pt x="16299" y="207331"/>
                </a:lnTo>
                <a:lnTo>
                  <a:pt x="1273" y="166706"/>
                </a:lnTo>
                <a:lnTo>
                  <a:pt x="0" y="147688"/>
                </a:lnTo>
                <a:lnTo>
                  <a:pt x="0" y="0"/>
                </a:lnTo>
                <a:lnTo>
                  <a:pt x="32943" y="0"/>
                </a:lnTo>
                <a:lnTo>
                  <a:pt x="32943" y="143967"/>
                </a:lnTo>
                <a:lnTo>
                  <a:pt x="33924" y="160416"/>
                </a:lnTo>
                <a:lnTo>
                  <a:pt x="56975" y="202187"/>
                </a:lnTo>
                <a:lnTo>
                  <a:pt x="89306" y="211188"/>
                </a:lnTo>
                <a:lnTo>
                  <a:pt x="159004" y="211188"/>
                </a:lnTo>
                <a:lnTo>
                  <a:pt x="156870" y="213867"/>
                </a:lnTo>
                <a:lnTo>
                  <a:pt x="120283" y="236336"/>
                </a:lnTo>
                <a:lnTo>
                  <a:pt x="100438" y="239912"/>
                </a:lnTo>
                <a:lnTo>
                  <a:pt x="89306" y="240360"/>
                </a:lnTo>
                <a:close/>
              </a:path>
              <a:path w="675004" h="240664">
                <a:moveTo>
                  <a:pt x="159004" y="211188"/>
                </a:moveTo>
                <a:lnTo>
                  <a:pt x="97688" y="211188"/>
                </a:lnTo>
                <a:lnTo>
                  <a:pt x="105219" y="209943"/>
                </a:lnTo>
                <a:lnTo>
                  <a:pt x="119062" y="204736"/>
                </a:lnTo>
                <a:lnTo>
                  <a:pt x="143357" y="167759"/>
                </a:lnTo>
                <a:lnTo>
                  <a:pt x="145656" y="0"/>
                </a:lnTo>
                <a:lnTo>
                  <a:pt x="178600" y="0"/>
                </a:lnTo>
                <a:lnTo>
                  <a:pt x="178600" y="147688"/>
                </a:lnTo>
                <a:lnTo>
                  <a:pt x="178255" y="157371"/>
                </a:lnTo>
                <a:lnTo>
                  <a:pt x="166528" y="200225"/>
                </a:lnTo>
                <a:lnTo>
                  <a:pt x="162009" y="207416"/>
                </a:lnTo>
                <a:lnTo>
                  <a:pt x="159004" y="211188"/>
                </a:lnTo>
                <a:close/>
              </a:path>
              <a:path w="675004" h="240664">
                <a:moveTo>
                  <a:pt x="338957" y="212521"/>
                </a:moveTo>
                <a:lnTo>
                  <a:pt x="274446" y="212521"/>
                </a:lnTo>
                <a:lnTo>
                  <a:pt x="283504" y="212204"/>
                </a:lnTo>
                <a:lnTo>
                  <a:pt x="291271" y="211250"/>
                </a:lnTo>
                <a:lnTo>
                  <a:pt x="297757" y="209655"/>
                </a:lnTo>
                <a:lnTo>
                  <a:pt x="302971" y="207416"/>
                </a:lnTo>
                <a:lnTo>
                  <a:pt x="309321" y="204038"/>
                </a:lnTo>
                <a:lnTo>
                  <a:pt x="312496" y="198589"/>
                </a:lnTo>
                <a:lnTo>
                  <a:pt x="312496" y="183451"/>
                </a:lnTo>
                <a:lnTo>
                  <a:pt x="273100" y="157505"/>
                </a:lnTo>
                <a:lnTo>
                  <a:pt x="266306" y="154825"/>
                </a:lnTo>
                <a:lnTo>
                  <a:pt x="259753" y="152095"/>
                </a:lnTo>
                <a:lnTo>
                  <a:pt x="226618" y="125260"/>
                </a:lnTo>
                <a:lnTo>
                  <a:pt x="223888" y="119849"/>
                </a:lnTo>
                <a:lnTo>
                  <a:pt x="222554" y="113156"/>
                </a:lnTo>
                <a:lnTo>
                  <a:pt x="222554" y="105270"/>
                </a:lnTo>
                <a:lnTo>
                  <a:pt x="239864" y="68262"/>
                </a:lnTo>
                <a:lnTo>
                  <a:pt x="287045" y="54317"/>
                </a:lnTo>
                <a:lnTo>
                  <a:pt x="292011" y="54317"/>
                </a:lnTo>
                <a:lnTo>
                  <a:pt x="296964" y="54673"/>
                </a:lnTo>
                <a:lnTo>
                  <a:pt x="301980" y="55359"/>
                </a:lnTo>
                <a:lnTo>
                  <a:pt x="306933" y="55803"/>
                </a:lnTo>
                <a:lnTo>
                  <a:pt x="311594" y="56502"/>
                </a:lnTo>
                <a:lnTo>
                  <a:pt x="315861" y="57391"/>
                </a:lnTo>
                <a:lnTo>
                  <a:pt x="320179" y="58038"/>
                </a:lnTo>
                <a:lnTo>
                  <a:pt x="323900" y="58839"/>
                </a:lnTo>
                <a:lnTo>
                  <a:pt x="327075" y="59778"/>
                </a:lnTo>
                <a:lnTo>
                  <a:pt x="330504" y="60667"/>
                </a:lnTo>
                <a:lnTo>
                  <a:pt x="333082" y="61467"/>
                </a:lnTo>
                <a:lnTo>
                  <a:pt x="334911" y="62153"/>
                </a:lnTo>
                <a:lnTo>
                  <a:pt x="330922" y="80810"/>
                </a:lnTo>
                <a:lnTo>
                  <a:pt x="278218" y="80810"/>
                </a:lnTo>
                <a:lnTo>
                  <a:pt x="270522" y="82600"/>
                </a:lnTo>
                <a:lnTo>
                  <a:pt x="263931" y="86220"/>
                </a:lnTo>
                <a:lnTo>
                  <a:pt x="257378" y="89636"/>
                </a:lnTo>
                <a:lnTo>
                  <a:pt x="254101" y="95046"/>
                </a:lnTo>
                <a:lnTo>
                  <a:pt x="254101" y="106362"/>
                </a:lnTo>
                <a:lnTo>
                  <a:pt x="254800" y="109778"/>
                </a:lnTo>
                <a:lnTo>
                  <a:pt x="290766" y="133743"/>
                </a:lnTo>
                <a:lnTo>
                  <a:pt x="299148" y="136918"/>
                </a:lnTo>
                <a:lnTo>
                  <a:pt x="306590" y="140093"/>
                </a:lnTo>
                <a:lnTo>
                  <a:pt x="313181" y="143268"/>
                </a:lnTo>
                <a:lnTo>
                  <a:pt x="319735" y="146202"/>
                </a:lnTo>
                <a:lnTo>
                  <a:pt x="325297" y="149720"/>
                </a:lnTo>
                <a:lnTo>
                  <a:pt x="329806" y="153784"/>
                </a:lnTo>
                <a:lnTo>
                  <a:pt x="334568" y="157860"/>
                </a:lnTo>
                <a:lnTo>
                  <a:pt x="338188" y="162864"/>
                </a:lnTo>
                <a:lnTo>
                  <a:pt x="340677" y="168719"/>
                </a:lnTo>
                <a:lnTo>
                  <a:pt x="343153" y="174370"/>
                </a:lnTo>
                <a:lnTo>
                  <a:pt x="344385" y="181419"/>
                </a:lnTo>
                <a:lnTo>
                  <a:pt x="344385" y="189750"/>
                </a:lnTo>
                <a:lnTo>
                  <a:pt x="343242" y="201246"/>
                </a:lnTo>
                <a:lnTo>
                  <a:pt x="339812" y="211250"/>
                </a:lnTo>
                <a:lnTo>
                  <a:pt x="338957" y="212521"/>
                </a:lnTo>
                <a:close/>
              </a:path>
              <a:path w="675004" h="240664">
                <a:moveTo>
                  <a:pt x="329107" y="89293"/>
                </a:moveTo>
                <a:lnTo>
                  <a:pt x="287045" y="80810"/>
                </a:lnTo>
                <a:lnTo>
                  <a:pt x="330922" y="80810"/>
                </a:lnTo>
                <a:lnTo>
                  <a:pt x="329107" y="89293"/>
                </a:lnTo>
                <a:close/>
              </a:path>
              <a:path w="675004" h="240664">
                <a:moveTo>
                  <a:pt x="274446" y="239369"/>
                </a:moveTo>
                <a:lnTo>
                  <a:pt x="229006" y="232765"/>
                </a:lnTo>
                <a:lnTo>
                  <a:pt x="219824" y="229488"/>
                </a:lnTo>
                <a:lnTo>
                  <a:pt x="225577" y="202361"/>
                </a:lnTo>
                <a:lnTo>
                  <a:pt x="229196" y="203695"/>
                </a:lnTo>
                <a:lnTo>
                  <a:pt x="242887" y="208457"/>
                </a:lnTo>
                <a:lnTo>
                  <a:pt x="249324" y="210244"/>
                </a:lnTo>
                <a:lnTo>
                  <a:pt x="256728" y="211513"/>
                </a:lnTo>
                <a:lnTo>
                  <a:pt x="265102" y="212270"/>
                </a:lnTo>
                <a:lnTo>
                  <a:pt x="274446" y="212521"/>
                </a:lnTo>
                <a:lnTo>
                  <a:pt x="338957" y="212521"/>
                </a:lnTo>
                <a:lnTo>
                  <a:pt x="334093" y="219756"/>
                </a:lnTo>
                <a:lnTo>
                  <a:pt x="326085" y="226758"/>
                </a:lnTo>
                <a:lnTo>
                  <a:pt x="316105" y="232270"/>
                </a:lnTo>
                <a:lnTo>
                  <a:pt x="304171" y="236212"/>
                </a:lnTo>
                <a:lnTo>
                  <a:pt x="290284" y="238579"/>
                </a:lnTo>
                <a:lnTo>
                  <a:pt x="274446" y="239369"/>
                </a:lnTo>
                <a:close/>
              </a:path>
              <a:path w="675004" h="240664">
                <a:moveTo>
                  <a:pt x="463994" y="239369"/>
                </a:moveTo>
                <a:lnTo>
                  <a:pt x="423913" y="232562"/>
                </a:lnTo>
                <a:lnTo>
                  <a:pt x="391313" y="206768"/>
                </a:lnTo>
                <a:lnTo>
                  <a:pt x="376323" y="166604"/>
                </a:lnTo>
                <a:lnTo>
                  <a:pt x="375170" y="144310"/>
                </a:lnTo>
                <a:lnTo>
                  <a:pt x="375482" y="136005"/>
                </a:lnTo>
                <a:lnTo>
                  <a:pt x="385513" y="98171"/>
                </a:lnTo>
                <a:lnTo>
                  <a:pt x="411880" y="67305"/>
                </a:lnTo>
                <a:lnTo>
                  <a:pt x="447905" y="54681"/>
                </a:lnTo>
                <a:lnTo>
                  <a:pt x="455510" y="54317"/>
                </a:lnTo>
                <a:lnTo>
                  <a:pt x="472296" y="55722"/>
                </a:lnTo>
                <a:lnTo>
                  <a:pt x="486994" y="59931"/>
                </a:lnTo>
                <a:lnTo>
                  <a:pt x="499605" y="66940"/>
                </a:lnTo>
                <a:lnTo>
                  <a:pt x="510133" y="76746"/>
                </a:lnTo>
                <a:lnTo>
                  <a:pt x="513084" y="81165"/>
                </a:lnTo>
                <a:lnTo>
                  <a:pt x="447928" y="81165"/>
                </a:lnTo>
                <a:lnTo>
                  <a:pt x="441477" y="82600"/>
                </a:lnTo>
                <a:lnTo>
                  <a:pt x="435825" y="85572"/>
                </a:lnTo>
                <a:lnTo>
                  <a:pt x="430364" y="88252"/>
                </a:lnTo>
                <a:lnTo>
                  <a:pt x="425754" y="91871"/>
                </a:lnTo>
                <a:lnTo>
                  <a:pt x="408635" y="130022"/>
                </a:lnTo>
                <a:lnTo>
                  <a:pt x="528384" y="130022"/>
                </a:lnTo>
                <a:lnTo>
                  <a:pt x="529183" y="144310"/>
                </a:lnTo>
                <a:lnTo>
                  <a:pt x="529183" y="151752"/>
                </a:lnTo>
                <a:lnTo>
                  <a:pt x="529043" y="153682"/>
                </a:lnTo>
                <a:lnTo>
                  <a:pt x="528840" y="155473"/>
                </a:lnTo>
                <a:lnTo>
                  <a:pt x="407987" y="155473"/>
                </a:lnTo>
                <a:lnTo>
                  <a:pt x="409740" y="168402"/>
                </a:lnTo>
                <a:lnTo>
                  <a:pt x="431850" y="203486"/>
                </a:lnTo>
                <a:lnTo>
                  <a:pt x="467372" y="211480"/>
                </a:lnTo>
                <a:lnTo>
                  <a:pt x="513932" y="211480"/>
                </a:lnTo>
                <a:lnTo>
                  <a:pt x="516928" y="229488"/>
                </a:lnTo>
                <a:lnTo>
                  <a:pt x="472897" y="239155"/>
                </a:lnTo>
                <a:lnTo>
                  <a:pt x="463994" y="239369"/>
                </a:lnTo>
                <a:close/>
              </a:path>
              <a:path w="675004" h="240664">
                <a:moveTo>
                  <a:pt x="528384" y="130022"/>
                </a:moveTo>
                <a:lnTo>
                  <a:pt x="496252" y="130022"/>
                </a:lnTo>
                <a:lnTo>
                  <a:pt x="495680" y="119828"/>
                </a:lnTo>
                <a:lnTo>
                  <a:pt x="493679" y="110601"/>
                </a:lnTo>
                <a:lnTo>
                  <a:pt x="464314" y="82030"/>
                </a:lnTo>
                <a:lnTo>
                  <a:pt x="455167" y="81165"/>
                </a:lnTo>
                <a:lnTo>
                  <a:pt x="513084" y="81165"/>
                </a:lnTo>
                <a:lnTo>
                  <a:pt x="518467" y="89228"/>
                </a:lnTo>
                <a:lnTo>
                  <a:pt x="524421" y="104651"/>
                </a:lnTo>
                <a:lnTo>
                  <a:pt x="527992" y="123012"/>
                </a:lnTo>
                <a:lnTo>
                  <a:pt x="528384" y="130022"/>
                </a:lnTo>
                <a:close/>
              </a:path>
              <a:path w="675004" h="240664">
                <a:moveTo>
                  <a:pt x="513932" y="211480"/>
                </a:moveTo>
                <a:lnTo>
                  <a:pt x="467372" y="211480"/>
                </a:lnTo>
                <a:lnTo>
                  <a:pt x="475363" y="211313"/>
                </a:lnTo>
                <a:lnTo>
                  <a:pt x="482668" y="210812"/>
                </a:lnTo>
                <a:lnTo>
                  <a:pt x="512521" y="202996"/>
                </a:lnTo>
                <a:lnTo>
                  <a:pt x="513932" y="211480"/>
                </a:lnTo>
                <a:close/>
              </a:path>
              <a:path w="675004" h="240664">
                <a:moveTo>
                  <a:pt x="606082" y="235242"/>
                </a:moveTo>
                <a:lnTo>
                  <a:pt x="574535" y="235242"/>
                </a:lnTo>
                <a:lnTo>
                  <a:pt x="574535" y="66230"/>
                </a:lnTo>
                <a:lnTo>
                  <a:pt x="619998" y="55948"/>
                </a:lnTo>
                <a:lnTo>
                  <a:pt x="639711" y="55016"/>
                </a:lnTo>
                <a:lnTo>
                  <a:pt x="642391" y="55016"/>
                </a:lnTo>
                <a:lnTo>
                  <a:pt x="645477" y="55219"/>
                </a:lnTo>
                <a:lnTo>
                  <a:pt x="648842" y="55714"/>
                </a:lnTo>
                <a:lnTo>
                  <a:pt x="652462" y="55905"/>
                </a:lnTo>
                <a:lnTo>
                  <a:pt x="655993" y="56349"/>
                </a:lnTo>
                <a:lnTo>
                  <a:pt x="659409" y="57048"/>
                </a:lnTo>
                <a:lnTo>
                  <a:pt x="662787" y="57492"/>
                </a:lnTo>
                <a:lnTo>
                  <a:pt x="665860" y="58038"/>
                </a:lnTo>
                <a:lnTo>
                  <a:pt x="668540" y="58737"/>
                </a:lnTo>
                <a:lnTo>
                  <a:pt x="671512" y="59181"/>
                </a:lnTo>
                <a:lnTo>
                  <a:pt x="673646" y="59626"/>
                </a:lnTo>
                <a:lnTo>
                  <a:pt x="674992" y="60121"/>
                </a:lnTo>
                <a:lnTo>
                  <a:pt x="670587" y="82499"/>
                </a:lnTo>
                <a:lnTo>
                  <a:pt x="629056" y="82499"/>
                </a:lnTo>
                <a:lnTo>
                  <a:pt x="623201" y="83197"/>
                </a:lnTo>
                <a:lnTo>
                  <a:pt x="617296" y="84531"/>
                </a:lnTo>
                <a:lnTo>
                  <a:pt x="607910" y="86461"/>
                </a:lnTo>
                <a:lnTo>
                  <a:pt x="606082" y="86918"/>
                </a:lnTo>
                <a:lnTo>
                  <a:pt x="606082" y="235242"/>
                </a:lnTo>
                <a:close/>
              </a:path>
              <a:path w="675004" h="240664">
                <a:moveTo>
                  <a:pt x="669582" y="87604"/>
                </a:moveTo>
                <a:lnTo>
                  <a:pt x="667105" y="86715"/>
                </a:lnTo>
                <a:lnTo>
                  <a:pt x="662889" y="85674"/>
                </a:lnTo>
                <a:lnTo>
                  <a:pt x="657034" y="84531"/>
                </a:lnTo>
                <a:lnTo>
                  <a:pt x="651370" y="83197"/>
                </a:lnTo>
                <a:lnTo>
                  <a:pt x="643978" y="82499"/>
                </a:lnTo>
                <a:lnTo>
                  <a:pt x="670587" y="82499"/>
                </a:lnTo>
                <a:lnTo>
                  <a:pt x="669582" y="87604"/>
                </a:lnTo>
                <a:close/>
              </a:path>
            </a:pathLst>
          </a:custGeom>
          <a:solidFill>
            <a:srgbClr val="002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0165" y="4767110"/>
            <a:ext cx="1634032" cy="21251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36224" y="4717656"/>
            <a:ext cx="1786978" cy="21251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60703" y="4738839"/>
            <a:ext cx="1650161" cy="215696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970364" y="5460110"/>
            <a:ext cx="1313180" cy="158750"/>
          </a:xfrm>
          <a:custGeom>
            <a:avLst/>
            <a:gdLst/>
            <a:ahLst/>
            <a:cxnLst/>
            <a:rect l="l" t="t" r="r" b="b"/>
            <a:pathLst>
              <a:path w="1313179" h="158750">
                <a:moveTo>
                  <a:pt x="1237208" y="158305"/>
                </a:moveTo>
                <a:lnTo>
                  <a:pt x="1230502" y="158305"/>
                </a:lnTo>
                <a:lnTo>
                  <a:pt x="1226337" y="154177"/>
                </a:lnTo>
                <a:lnTo>
                  <a:pt x="1222222" y="150012"/>
                </a:lnTo>
                <a:lnTo>
                  <a:pt x="1222222" y="143319"/>
                </a:lnTo>
                <a:lnTo>
                  <a:pt x="1226337" y="139153"/>
                </a:lnTo>
                <a:lnTo>
                  <a:pt x="1286370" y="79171"/>
                </a:lnTo>
                <a:lnTo>
                  <a:pt x="1226337" y="19151"/>
                </a:lnTo>
                <a:lnTo>
                  <a:pt x="1222222" y="14973"/>
                </a:lnTo>
                <a:lnTo>
                  <a:pt x="1222222" y="8280"/>
                </a:lnTo>
                <a:lnTo>
                  <a:pt x="1230502" y="0"/>
                </a:lnTo>
                <a:lnTo>
                  <a:pt x="1237208" y="0"/>
                </a:lnTo>
                <a:lnTo>
                  <a:pt x="1305811" y="68554"/>
                </a:lnTo>
                <a:lnTo>
                  <a:pt x="1301394" y="68554"/>
                </a:lnTo>
                <a:lnTo>
                  <a:pt x="1301394" y="89738"/>
                </a:lnTo>
                <a:lnTo>
                  <a:pt x="1305814" y="89738"/>
                </a:lnTo>
                <a:lnTo>
                  <a:pt x="1237208" y="158305"/>
                </a:lnTo>
                <a:close/>
              </a:path>
              <a:path w="1313179" h="158750">
                <a:moveTo>
                  <a:pt x="1275794" y="89738"/>
                </a:moveTo>
                <a:lnTo>
                  <a:pt x="0" y="89738"/>
                </a:lnTo>
                <a:lnTo>
                  <a:pt x="0" y="68554"/>
                </a:lnTo>
                <a:lnTo>
                  <a:pt x="1275750" y="68554"/>
                </a:lnTo>
                <a:lnTo>
                  <a:pt x="1286370" y="79171"/>
                </a:lnTo>
                <a:lnTo>
                  <a:pt x="1275794" y="89738"/>
                </a:lnTo>
                <a:close/>
              </a:path>
              <a:path w="1313179" h="158750">
                <a:moveTo>
                  <a:pt x="1305814" y="89738"/>
                </a:moveTo>
                <a:lnTo>
                  <a:pt x="1301394" y="89738"/>
                </a:lnTo>
                <a:lnTo>
                  <a:pt x="1301394" y="68554"/>
                </a:lnTo>
                <a:lnTo>
                  <a:pt x="1305811" y="68554"/>
                </a:lnTo>
                <a:lnTo>
                  <a:pt x="1308887" y="71627"/>
                </a:lnTo>
                <a:lnTo>
                  <a:pt x="1313002" y="75793"/>
                </a:lnTo>
                <a:lnTo>
                  <a:pt x="1313002" y="82499"/>
                </a:lnTo>
                <a:lnTo>
                  <a:pt x="1308887" y="86664"/>
                </a:lnTo>
                <a:lnTo>
                  <a:pt x="1305814" y="89738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3408" y="5396458"/>
            <a:ext cx="1313180" cy="158750"/>
          </a:xfrm>
          <a:custGeom>
            <a:avLst/>
            <a:gdLst/>
            <a:ahLst/>
            <a:cxnLst/>
            <a:rect l="l" t="t" r="r" b="b"/>
            <a:pathLst>
              <a:path w="1313179" h="158750">
                <a:moveTo>
                  <a:pt x="1237259" y="158305"/>
                </a:moveTo>
                <a:lnTo>
                  <a:pt x="1230515" y="158305"/>
                </a:lnTo>
                <a:lnTo>
                  <a:pt x="1222222" y="150012"/>
                </a:lnTo>
                <a:lnTo>
                  <a:pt x="1222222" y="143319"/>
                </a:lnTo>
                <a:lnTo>
                  <a:pt x="1286370" y="79171"/>
                </a:lnTo>
                <a:lnTo>
                  <a:pt x="1222222" y="14986"/>
                </a:lnTo>
                <a:lnTo>
                  <a:pt x="1222222" y="8280"/>
                </a:lnTo>
                <a:lnTo>
                  <a:pt x="1226388" y="4165"/>
                </a:lnTo>
                <a:lnTo>
                  <a:pt x="1230515" y="0"/>
                </a:lnTo>
                <a:lnTo>
                  <a:pt x="1237259" y="0"/>
                </a:lnTo>
                <a:lnTo>
                  <a:pt x="1241374" y="4165"/>
                </a:lnTo>
                <a:lnTo>
                  <a:pt x="1305799" y="68554"/>
                </a:lnTo>
                <a:lnTo>
                  <a:pt x="1301407" y="68554"/>
                </a:lnTo>
                <a:lnTo>
                  <a:pt x="1301407" y="89738"/>
                </a:lnTo>
                <a:lnTo>
                  <a:pt x="1305814" y="89738"/>
                </a:lnTo>
                <a:lnTo>
                  <a:pt x="1237259" y="158305"/>
                </a:lnTo>
                <a:close/>
              </a:path>
              <a:path w="1313179" h="158750">
                <a:moveTo>
                  <a:pt x="1275803" y="89738"/>
                </a:moveTo>
                <a:lnTo>
                  <a:pt x="0" y="89738"/>
                </a:lnTo>
                <a:lnTo>
                  <a:pt x="0" y="68554"/>
                </a:lnTo>
                <a:lnTo>
                  <a:pt x="1275759" y="68554"/>
                </a:lnTo>
                <a:lnTo>
                  <a:pt x="1286370" y="79171"/>
                </a:lnTo>
                <a:lnTo>
                  <a:pt x="1275803" y="89738"/>
                </a:lnTo>
                <a:close/>
              </a:path>
              <a:path w="1313179" h="158750">
                <a:moveTo>
                  <a:pt x="1305814" y="89738"/>
                </a:moveTo>
                <a:lnTo>
                  <a:pt x="1301407" y="89738"/>
                </a:lnTo>
                <a:lnTo>
                  <a:pt x="1301407" y="68554"/>
                </a:lnTo>
                <a:lnTo>
                  <a:pt x="1305799" y="68554"/>
                </a:lnTo>
                <a:lnTo>
                  <a:pt x="1313014" y="75806"/>
                </a:lnTo>
                <a:lnTo>
                  <a:pt x="1313014" y="82499"/>
                </a:lnTo>
                <a:lnTo>
                  <a:pt x="1305814" y="89738"/>
                </a:lnTo>
                <a:close/>
              </a:path>
            </a:pathLst>
          </a:custGeom>
          <a:solidFill>
            <a:srgbClr val="115C9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080" y="624878"/>
            <a:ext cx="8125269" cy="4022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057" y="1562100"/>
            <a:ext cx="1414461" cy="140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2506" y="1839620"/>
            <a:ext cx="4960835" cy="8638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3057" y="5263451"/>
            <a:ext cx="1414461" cy="14144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2977" y="5628525"/>
            <a:ext cx="2696870" cy="3277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057" y="3416300"/>
            <a:ext cx="1414461" cy="14086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27106" y="3780637"/>
            <a:ext cx="4209249" cy="434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432" y="624878"/>
            <a:ext cx="6985495" cy="4908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426" y="2894205"/>
            <a:ext cx="1414470" cy="14144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8975" y="2894205"/>
            <a:ext cx="1414470" cy="14144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7539" y="2895600"/>
            <a:ext cx="1408760" cy="1409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6082" y="2895600"/>
            <a:ext cx="1414460" cy="1409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4621" y="2895600"/>
            <a:ext cx="1414454" cy="14097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45642" y="4512018"/>
            <a:ext cx="805180" cy="267335"/>
          </a:xfrm>
          <a:custGeom>
            <a:avLst/>
            <a:gdLst/>
            <a:ahLst/>
            <a:cxnLst/>
            <a:rect l="l" t="t" r="r" b="b"/>
            <a:pathLst>
              <a:path w="805180" h="267335">
                <a:moveTo>
                  <a:pt x="152095" y="263436"/>
                </a:moveTo>
                <a:lnTo>
                  <a:pt x="0" y="263436"/>
                </a:lnTo>
                <a:lnTo>
                  <a:pt x="0" y="28181"/>
                </a:lnTo>
                <a:lnTo>
                  <a:pt x="143624" y="28181"/>
                </a:lnTo>
                <a:lnTo>
                  <a:pt x="143624" y="56362"/>
                </a:lnTo>
                <a:lnTo>
                  <a:pt x="32943" y="56362"/>
                </a:lnTo>
                <a:lnTo>
                  <a:pt x="32943" y="126314"/>
                </a:lnTo>
                <a:lnTo>
                  <a:pt x="131419" y="126314"/>
                </a:lnTo>
                <a:lnTo>
                  <a:pt x="131419" y="153797"/>
                </a:lnTo>
                <a:lnTo>
                  <a:pt x="32943" y="153797"/>
                </a:lnTo>
                <a:lnTo>
                  <a:pt x="32943" y="235254"/>
                </a:lnTo>
                <a:lnTo>
                  <a:pt x="152095" y="235254"/>
                </a:lnTo>
                <a:lnTo>
                  <a:pt x="152095" y="263436"/>
                </a:lnTo>
                <a:close/>
              </a:path>
              <a:path w="805180" h="267335">
                <a:moveTo>
                  <a:pt x="223494" y="263436"/>
                </a:moveTo>
                <a:lnTo>
                  <a:pt x="191935" y="263436"/>
                </a:lnTo>
                <a:lnTo>
                  <a:pt x="191935" y="91986"/>
                </a:lnTo>
                <a:lnTo>
                  <a:pt x="229781" y="84882"/>
                </a:lnTo>
                <a:lnTo>
                  <a:pt x="261835" y="83146"/>
                </a:lnTo>
                <a:lnTo>
                  <a:pt x="269986" y="83444"/>
                </a:lnTo>
                <a:lnTo>
                  <a:pt x="309714" y="101155"/>
                </a:lnTo>
                <a:lnTo>
                  <a:pt x="415705" y="101155"/>
                </a:lnTo>
                <a:lnTo>
                  <a:pt x="419341" y="105918"/>
                </a:lnTo>
                <a:lnTo>
                  <a:pt x="422434" y="111036"/>
                </a:lnTo>
                <a:lnTo>
                  <a:pt x="255295" y="111036"/>
                </a:lnTo>
                <a:lnTo>
                  <a:pt x="251917" y="111125"/>
                </a:lnTo>
                <a:lnTo>
                  <a:pt x="248297" y="111328"/>
                </a:lnTo>
                <a:lnTo>
                  <a:pt x="244678" y="111569"/>
                </a:lnTo>
                <a:lnTo>
                  <a:pt x="241147" y="111925"/>
                </a:lnTo>
                <a:lnTo>
                  <a:pt x="237731" y="112369"/>
                </a:lnTo>
                <a:lnTo>
                  <a:pt x="234607" y="112623"/>
                </a:lnTo>
                <a:lnTo>
                  <a:pt x="231622" y="112915"/>
                </a:lnTo>
                <a:lnTo>
                  <a:pt x="228942" y="113411"/>
                </a:lnTo>
                <a:lnTo>
                  <a:pt x="224383" y="114160"/>
                </a:lnTo>
                <a:lnTo>
                  <a:pt x="223494" y="114401"/>
                </a:lnTo>
                <a:lnTo>
                  <a:pt x="223494" y="263436"/>
                </a:lnTo>
                <a:close/>
              </a:path>
              <a:path w="805180" h="267335">
                <a:moveTo>
                  <a:pt x="415705" y="101155"/>
                </a:moveTo>
                <a:lnTo>
                  <a:pt x="309714" y="101155"/>
                </a:lnTo>
                <a:lnTo>
                  <a:pt x="311302" y="100012"/>
                </a:lnTo>
                <a:lnTo>
                  <a:pt x="313778" y="98425"/>
                </a:lnTo>
                <a:lnTo>
                  <a:pt x="320573" y="94361"/>
                </a:lnTo>
                <a:lnTo>
                  <a:pt x="324789" y="92481"/>
                </a:lnTo>
                <a:lnTo>
                  <a:pt x="329810" y="90617"/>
                </a:lnTo>
                <a:lnTo>
                  <a:pt x="334708" y="88607"/>
                </a:lnTo>
                <a:lnTo>
                  <a:pt x="340271" y="86918"/>
                </a:lnTo>
                <a:lnTo>
                  <a:pt x="346367" y="85534"/>
                </a:lnTo>
                <a:lnTo>
                  <a:pt x="352475" y="83947"/>
                </a:lnTo>
                <a:lnTo>
                  <a:pt x="359067" y="83146"/>
                </a:lnTo>
                <a:lnTo>
                  <a:pt x="366064" y="83146"/>
                </a:lnTo>
                <a:lnTo>
                  <a:pt x="405434" y="92491"/>
                </a:lnTo>
                <a:lnTo>
                  <a:pt x="415437" y="100804"/>
                </a:lnTo>
                <a:lnTo>
                  <a:pt x="415705" y="101155"/>
                </a:lnTo>
                <a:close/>
              </a:path>
              <a:path w="805180" h="267335">
                <a:moveTo>
                  <a:pt x="327723" y="263436"/>
                </a:moveTo>
                <a:lnTo>
                  <a:pt x="296113" y="263436"/>
                </a:lnTo>
                <a:lnTo>
                  <a:pt x="296010" y="163574"/>
                </a:lnTo>
                <a:lnTo>
                  <a:pt x="295699" y="156616"/>
                </a:lnTo>
                <a:lnTo>
                  <a:pt x="288328" y="125615"/>
                </a:lnTo>
                <a:lnTo>
                  <a:pt x="285597" y="120599"/>
                </a:lnTo>
                <a:lnTo>
                  <a:pt x="281774" y="116979"/>
                </a:lnTo>
                <a:lnTo>
                  <a:pt x="276771" y="114744"/>
                </a:lnTo>
                <a:lnTo>
                  <a:pt x="272059" y="112268"/>
                </a:lnTo>
                <a:lnTo>
                  <a:pt x="265899" y="111036"/>
                </a:lnTo>
                <a:lnTo>
                  <a:pt x="362699" y="111036"/>
                </a:lnTo>
                <a:lnTo>
                  <a:pt x="355041" y="111306"/>
                </a:lnTo>
                <a:lnTo>
                  <a:pt x="348072" y="112125"/>
                </a:lnTo>
                <a:lnTo>
                  <a:pt x="322262" y="122885"/>
                </a:lnTo>
                <a:lnTo>
                  <a:pt x="324091" y="128790"/>
                </a:lnTo>
                <a:lnTo>
                  <a:pt x="325437" y="135242"/>
                </a:lnTo>
                <a:lnTo>
                  <a:pt x="326326" y="142239"/>
                </a:lnTo>
                <a:lnTo>
                  <a:pt x="327266" y="149275"/>
                </a:lnTo>
                <a:lnTo>
                  <a:pt x="327664" y="155661"/>
                </a:lnTo>
                <a:lnTo>
                  <a:pt x="327723" y="263436"/>
                </a:lnTo>
                <a:close/>
              </a:path>
              <a:path w="805180" h="267335">
                <a:moveTo>
                  <a:pt x="431952" y="263436"/>
                </a:moveTo>
                <a:lnTo>
                  <a:pt x="400342" y="263436"/>
                </a:lnTo>
                <a:lnTo>
                  <a:pt x="400239" y="163574"/>
                </a:lnTo>
                <a:lnTo>
                  <a:pt x="399928" y="156616"/>
                </a:lnTo>
                <a:lnTo>
                  <a:pt x="399404" y="150161"/>
                </a:lnTo>
                <a:lnTo>
                  <a:pt x="398665" y="144272"/>
                </a:lnTo>
                <a:lnTo>
                  <a:pt x="397764" y="136829"/>
                </a:lnTo>
                <a:lnTo>
                  <a:pt x="395833" y="130581"/>
                </a:lnTo>
                <a:lnTo>
                  <a:pt x="392899" y="125615"/>
                </a:lnTo>
                <a:lnTo>
                  <a:pt x="390182" y="120599"/>
                </a:lnTo>
                <a:lnTo>
                  <a:pt x="386308" y="116979"/>
                </a:lnTo>
                <a:lnTo>
                  <a:pt x="381342" y="114744"/>
                </a:lnTo>
                <a:lnTo>
                  <a:pt x="376580" y="112268"/>
                </a:lnTo>
                <a:lnTo>
                  <a:pt x="370382" y="111036"/>
                </a:lnTo>
                <a:lnTo>
                  <a:pt x="422434" y="111036"/>
                </a:lnTo>
                <a:lnTo>
                  <a:pt x="431775" y="155661"/>
                </a:lnTo>
                <a:lnTo>
                  <a:pt x="431937" y="163574"/>
                </a:lnTo>
                <a:lnTo>
                  <a:pt x="431952" y="263436"/>
                </a:lnTo>
                <a:close/>
              </a:path>
              <a:path w="805180" h="267335">
                <a:moveTo>
                  <a:pt x="493814" y="116433"/>
                </a:moveTo>
                <a:lnTo>
                  <a:pt x="517739" y="84031"/>
                </a:lnTo>
                <a:lnTo>
                  <a:pt x="541337" y="82499"/>
                </a:lnTo>
                <a:lnTo>
                  <a:pt x="550473" y="82815"/>
                </a:lnTo>
                <a:lnTo>
                  <a:pt x="589114" y="95402"/>
                </a:lnTo>
                <a:lnTo>
                  <a:pt x="594321" y="101511"/>
                </a:lnTo>
                <a:lnTo>
                  <a:pt x="599732" y="107403"/>
                </a:lnTo>
                <a:lnTo>
                  <a:pt x="600947" y="109639"/>
                </a:lnTo>
                <a:lnTo>
                  <a:pt x="538657" y="109639"/>
                </a:lnTo>
                <a:lnTo>
                  <a:pt x="531078" y="109788"/>
                </a:lnTo>
                <a:lnTo>
                  <a:pt x="497674" y="114846"/>
                </a:lnTo>
                <a:lnTo>
                  <a:pt x="493814" y="116433"/>
                </a:lnTo>
                <a:close/>
              </a:path>
              <a:path w="805180" h="267335">
                <a:moveTo>
                  <a:pt x="609257" y="160591"/>
                </a:moveTo>
                <a:lnTo>
                  <a:pt x="578345" y="160591"/>
                </a:lnTo>
                <a:lnTo>
                  <a:pt x="578345" y="146545"/>
                </a:lnTo>
                <a:lnTo>
                  <a:pt x="577799" y="141439"/>
                </a:lnTo>
                <a:lnTo>
                  <a:pt x="576656" y="136474"/>
                </a:lnTo>
                <a:lnTo>
                  <a:pt x="575513" y="131267"/>
                </a:lnTo>
                <a:lnTo>
                  <a:pt x="573481" y="126758"/>
                </a:lnTo>
                <a:lnTo>
                  <a:pt x="570560" y="122885"/>
                </a:lnTo>
                <a:lnTo>
                  <a:pt x="567575" y="118821"/>
                </a:lnTo>
                <a:lnTo>
                  <a:pt x="563511" y="115646"/>
                </a:lnTo>
                <a:lnTo>
                  <a:pt x="558304" y="113411"/>
                </a:lnTo>
                <a:lnTo>
                  <a:pt x="553339" y="110883"/>
                </a:lnTo>
                <a:lnTo>
                  <a:pt x="546798" y="109639"/>
                </a:lnTo>
                <a:lnTo>
                  <a:pt x="600947" y="109639"/>
                </a:lnTo>
                <a:lnTo>
                  <a:pt x="603592" y="114503"/>
                </a:lnTo>
                <a:lnTo>
                  <a:pt x="609153" y="146545"/>
                </a:lnTo>
                <a:lnTo>
                  <a:pt x="609257" y="160591"/>
                </a:lnTo>
                <a:close/>
              </a:path>
              <a:path w="805180" h="267335">
                <a:moveTo>
                  <a:pt x="547344" y="267144"/>
                </a:moveTo>
                <a:lnTo>
                  <a:pt x="540346" y="267144"/>
                </a:lnTo>
                <a:lnTo>
                  <a:pt x="533018" y="266957"/>
                </a:lnTo>
                <a:lnTo>
                  <a:pt x="491134" y="254596"/>
                </a:lnTo>
                <a:lnTo>
                  <a:pt x="472096" y="218173"/>
                </a:lnTo>
                <a:lnTo>
                  <a:pt x="471779" y="210794"/>
                </a:lnTo>
                <a:lnTo>
                  <a:pt x="472135" y="203751"/>
                </a:lnTo>
                <a:lnTo>
                  <a:pt x="493814" y="168719"/>
                </a:lnTo>
                <a:lnTo>
                  <a:pt x="531504" y="156921"/>
                </a:lnTo>
                <a:lnTo>
                  <a:pt x="546100" y="156171"/>
                </a:lnTo>
                <a:lnTo>
                  <a:pt x="549275" y="156171"/>
                </a:lnTo>
                <a:lnTo>
                  <a:pt x="552551" y="156375"/>
                </a:lnTo>
                <a:lnTo>
                  <a:pt x="555967" y="156819"/>
                </a:lnTo>
                <a:lnTo>
                  <a:pt x="559346" y="157073"/>
                </a:lnTo>
                <a:lnTo>
                  <a:pt x="562521" y="157518"/>
                </a:lnTo>
                <a:lnTo>
                  <a:pt x="565442" y="158203"/>
                </a:lnTo>
                <a:lnTo>
                  <a:pt x="568617" y="158661"/>
                </a:lnTo>
                <a:lnTo>
                  <a:pt x="571347" y="159105"/>
                </a:lnTo>
                <a:lnTo>
                  <a:pt x="575868" y="159994"/>
                </a:lnTo>
                <a:lnTo>
                  <a:pt x="577456" y="160337"/>
                </a:lnTo>
                <a:lnTo>
                  <a:pt x="578345" y="160591"/>
                </a:lnTo>
                <a:lnTo>
                  <a:pt x="609257" y="160591"/>
                </a:lnTo>
                <a:lnTo>
                  <a:pt x="609257" y="181622"/>
                </a:lnTo>
                <a:lnTo>
                  <a:pt x="544068" y="181622"/>
                </a:lnTo>
                <a:lnTo>
                  <a:pt x="538949" y="181965"/>
                </a:lnTo>
                <a:lnTo>
                  <a:pt x="533552" y="182613"/>
                </a:lnTo>
                <a:lnTo>
                  <a:pt x="528345" y="183311"/>
                </a:lnTo>
                <a:lnTo>
                  <a:pt x="523481" y="184797"/>
                </a:lnTo>
                <a:lnTo>
                  <a:pt x="518960" y="187032"/>
                </a:lnTo>
                <a:lnTo>
                  <a:pt x="514642" y="189064"/>
                </a:lnTo>
                <a:lnTo>
                  <a:pt x="511022" y="192036"/>
                </a:lnTo>
                <a:lnTo>
                  <a:pt x="508101" y="195859"/>
                </a:lnTo>
                <a:lnTo>
                  <a:pt x="505117" y="199478"/>
                </a:lnTo>
                <a:lnTo>
                  <a:pt x="503681" y="204343"/>
                </a:lnTo>
                <a:lnTo>
                  <a:pt x="503707" y="210794"/>
                </a:lnTo>
                <a:lnTo>
                  <a:pt x="504360" y="218340"/>
                </a:lnTo>
                <a:lnTo>
                  <a:pt x="544068" y="240703"/>
                </a:lnTo>
                <a:lnTo>
                  <a:pt x="609257" y="240703"/>
                </a:lnTo>
                <a:lnTo>
                  <a:pt x="609257" y="260350"/>
                </a:lnTo>
                <a:lnTo>
                  <a:pt x="606526" y="260845"/>
                </a:lnTo>
                <a:lnTo>
                  <a:pt x="602703" y="261493"/>
                </a:lnTo>
                <a:lnTo>
                  <a:pt x="597687" y="262432"/>
                </a:lnTo>
                <a:lnTo>
                  <a:pt x="561378" y="266153"/>
                </a:lnTo>
                <a:lnTo>
                  <a:pt x="554380" y="266852"/>
                </a:lnTo>
                <a:lnTo>
                  <a:pt x="547344" y="267144"/>
                </a:lnTo>
                <a:close/>
              </a:path>
              <a:path w="805180" h="267335">
                <a:moveTo>
                  <a:pt x="609257" y="240703"/>
                </a:moveTo>
                <a:lnTo>
                  <a:pt x="551561" y="240703"/>
                </a:lnTo>
                <a:lnTo>
                  <a:pt x="558101" y="240563"/>
                </a:lnTo>
                <a:lnTo>
                  <a:pt x="563765" y="240360"/>
                </a:lnTo>
                <a:lnTo>
                  <a:pt x="569658" y="239915"/>
                </a:lnTo>
                <a:lnTo>
                  <a:pt x="574522" y="239217"/>
                </a:lnTo>
                <a:lnTo>
                  <a:pt x="578345" y="238328"/>
                </a:lnTo>
                <a:lnTo>
                  <a:pt x="578345" y="185686"/>
                </a:lnTo>
                <a:lnTo>
                  <a:pt x="576110" y="184556"/>
                </a:lnTo>
                <a:lnTo>
                  <a:pt x="572338" y="183654"/>
                </a:lnTo>
                <a:lnTo>
                  <a:pt x="567131" y="182968"/>
                </a:lnTo>
                <a:lnTo>
                  <a:pt x="562178" y="182067"/>
                </a:lnTo>
                <a:lnTo>
                  <a:pt x="556069" y="181622"/>
                </a:lnTo>
                <a:lnTo>
                  <a:pt x="609257" y="181622"/>
                </a:lnTo>
                <a:lnTo>
                  <a:pt x="609257" y="240703"/>
                </a:lnTo>
                <a:close/>
              </a:path>
              <a:path w="805180" h="267335">
                <a:moveTo>
                  <a:pt x="693242" y="263436"/>
                </a:moveTo>
                <a:lnTo>
                  <a:pt x="661695" y="263436"/>
                </a:lnTo>
                <a:lnTo>
                  <a:pt x="661695" y="86918"/>
                </a:lnTo>
                <a:lnTo>
                  <a:pt x="693242" y="86918"/>
                </a:lnTo>
                <a:lnTo>
                  <a:pt x="693242" y="263436"/>
                </a:lnTo>
                <a:close/>
              </a:path>
              <a:path w="805180" h="267335">
                <a:moveTo>
                  <a:pt x="682967" y="55016"/>
                </a:moveTo>
                <a:lnTo>
                  <a:pt x="671664" y="55016"/>
                </a:lnTo>
                <a:lnTo>
                  <a:pt x="666800" y="53187"/>
                </a:lnTo>
                <a:lnTo>
                  <a:pt x="662686" y="49568"/>
                </a:lnTo>
                <a:lnTo>
                  <a:pt x="658863" y="45694"/>
                </a:lnTo>
                <a:lnTo>
                  <a:pt x="656920" y="40639"/>
                </a:lnTo>
                <a:lnTo>
                  <a:pt x="656920" y="27939"/>
                </a:lnTo>
                <a:lnTo>
                  <a:pt x="658863" y="22974"/>
                </a:lnTo>
                <a:lnTo>
                  <a:pt x="666800" y="15481"/>
                </a:lnTo>
                <a:lnTo>
                  <a:pt x="671664" y="13601"/>
                </a:lnTo>
                <a:lnTo>
                  <a:pt x="682967" y="13601"/>
                </a:lnTo>
                <a:lnTo>
                  <a:pt x="687679" y="15481"/>
                </a:lnTo>
                <a:lnTo>
                  <a:pt x="691553" y="19354"/>
                </a:lnTo>
                <a:lnTo>
                  <a:pt x="695617" y="22974"/>
                </a:lnTo>
                <a:lnTo>
                  <a:pt x="697661" y="27939"/>
                </a:lnTo>
                <a:lnTo>
                  <a:pt x="697661" y="40639"/>
                </a:lnTo>
                <a:lnTo>
                  <a:pt x="695617" y="45694"/>
                </a:lnTo>
                <a:lnTo>
                  <a:pt x="691553" y="49568"/>
                </a:lnTo>
                <a:lnTo>
                  <a:pt x="687679" y="53187"/>
                </a:lnTo>
                <a:lnTo>
                  <a:pt x="682967" y="55016"/>
                </a:lnTo>
                <a:close/>
              </a:path>
              <a:path w="805180" h="267335">
                <a:moveTo>
                  <a:pt x="800493" y="266852"/>
                </a:moveTo>
                <a:lnTo>
                  <a:pt x="759066" y="254254"/>
                </a:lnTo>
                <a:lnTo>
                  <a:pt x="746884" y="217398"/>
                </a:lnTo>
                <a:lnTo>
                  <a:pt x="746874" y="5410"/>
                </a:lnTo>
                <a:lnTo>
                  <a:pt x="778421" y="0"/>
                </a:lnTo>
                <a:lnTo>
                  <a:pt x="778421" y="217398"/>
                </a:lnTo>
                <a:lnTo>
                  <a:pt x="778865" y="221653"/>
                </a:lnTo>
                <a:lnTo>
                  <a:pt x="804913" y="240360"/>
                </a:lnTo>
                <a:lnTo>
                  <a:pt x="800493" y="266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8886" y="4520603"/>
            <a:ext cx="635635" cy="246379"/>
          </a:xfrm>
          <a:custGeom>
            <a:avLst/>
            <a:gdLst/>
            <a:ahLst/>
            <a:cxnLst/>
            <a:rect l="l" t="t" r="r" b="b"/>
            <a:pathLst>
              <a:path w="635635" h="246379">
                <a:moveTo>
                  <a:pt x="147804" y="217284"/>
                </a:moveTo>
                <a:lnTo>
                  <a:pt x="72631" y="217284"/>
                </a:lnTo>
                <a:lnTo>
                  <a:pt x="95216" y="215080"/>
                </a:lnTo>
                <a:lnTo>
                  <a:pt x="111336" y="208464"/>
                </a:lnTo>
                <a:lnTo>
                  <a:pt x="120999" y="197428"/>
                </a:lnTo>
                <a:lnTo>
                  <a:pt x="124218" y="181965"/>
                </a:lnTo>
                <a:lnTo>
                  <a:pt x="124218" y="174726"/>
                </a:lnTo>
                <a:lnTo>
                  <a:pt x="122631" y="168617"/>
                </a:lnTo>
                <a:lnTo>
                  <a:pt x="119506" y="163664"/>
                </a:lnTo>
                <a:lnTo>
                  <a:pt x="116535" y="158457"/>
                </a:lnTo>
                <a:lnTo>
                  <a:pt x="112471" y="154038"/>
                </a:lnTo>
                <a:lnTo>
                  <a:pt x="107251" y="150418"/>
                </a:lnTo>
                <a:lnTo>
                  <a:pt x="102044" y="146545"/>
                </a:lnTo>
                <a:lnTo>
                  <a:pt x="96050" y="143268"/>
                </a:lnTo>
                <a:lnTo>
                  <a:pt x="82702" y="137871"/>
                </a:lnTo>
                <a:lnTo>
                  <a:pt x="75704" y="135140"/>
                </a:lnTo>
                <a:lnTo>
                  <a:pt x="61858" y="130147"/>
                </a:lnTo>
                <a:lnTo>
                  <a:pt x="55673" y="127757"/>
                </a:lnTo>
                <a:lnTo>
                  <a:pt x="18110" y="104127"/>
                </a:lnTo>
                <a:lnTo>
                  <a:pt x="5410" y="65532"/>
                </a:lnTo>
                <a:lnTo>
                  <a:pt x="6730" y="50939"/>
                </a:lnTo>
                <a:lnTo>
                  <a:pt x="26492" y="17310"/>
                </a:lnTo>
                <a:lnTo>
                  <a:pt x="67009" y="1086"/>
                </a:lnTo>
                <a:lnTo>
                  <a:pt x="84531" y="0"/>
                </a:lnTo>
                <a:lnTo>
                  <a:pt x="94958" y="297"/>
                </a:lnTo>
                <a:lnTo>
                  <a:pt x="138491" y="9439"/>
                </a:lnTo>
                <a:lnTo>
                  <a:pt x="149021" y="14630"/>
                </a:lnTo>
                <a:lnTo>
                  <a:pt x="143569" y="28524"/>
                </a:lnTo>
                <a:lnTo>
                  <a:pt x="78181" y="28524"/>
                </a:lnTo>
                <a:lnTo>
                  <a:pt x="72275" y="29222"/>
                </a:lnTo>
                <a:lnTo>
                  <a:pt x="40487" y="51295"/>
                </a:lnTo>
                <a:lnTo>
                  <a:pt x="39395" y="56159"/>
                </a:lnTo>
                <a:lnTo>
                  <a:pt x="39395" y="68110"/>
                </a:lnTo>
                <a:lnTo>
                  <a:pt x="40627" y="73469"/>
                </a:lnTo>
                <a:lnTo>
                  <a:pt x="43116" y="77736"/>
                </a:lnTo>
                <a:lnTo>
                  <a:pt x="45593" y="82054"/>
                </a:lnTo>
                <a:lnTo>
                  <a:pt x="82054" y="103530"/>
                </a:lnTo>
                <a:lnTo>
                  <a:pt x="89293" y="106260"/>
                </a:lnTo>
                <a:lnTo>
                  <a:pt x="96796" y="109334"/>
                </a:lnTo>
                <a:lnTo>
                  <a:pt x="134348" y="129010"/>
                </a:lnTo>
                <a:lnTo>
                  <a:pt x="157584" y="166269"/>
                </a:lnTo>
                <a:lnTo>
                  <a:pt x="158851" y="181622"/>
                </a:lnTo>
                <a:lnTo>
                  <a:pt x="157435" y="196177"/>
                </a:lnTo>
                <a:lnTo>
                  <a:pt x="153182" y="208956"/>
                </a:lnTo>
                <a:lnTo>
                  <a:pt x="147804" y="217284"/>
                </a:lnTo>
                <a:close/>
              </a:path>
              <a:path w="635635" h="246379">
                <a:moveTo>
                  <a:pt x="138506" y="41427"/>
                </a:moveTo>
                <a:lnTo>
                  <a:pt x="102022" y="29633"/>
                </a:lnTo>
                <a:lnTo>
                  <a:pt x="84531" y="28524"/>
                </a:lnTo>
                <a:lnTo>
                  <a:pt x="143569" y="28524"/>
                </a:lnTo>
                <a:lnTo>
                  <a:pt x="138506" y="41427"/>
                </a:lnTo>
                <a:close/>
              </a:path>
              <a:path w="635635" h="246379">
                <a:moveTo>
                  <a:pt x="72631" y="245821"/>
                </a:moveTo>
                <a:lnTo>
                  <a:pt x="32245" y="241249"/>
                </a:lnTo>
                <a:lnTo>
                  <a:pt x="0" y="229146"/>
                </a:lnTo>
                <a:lnTo>
                  <a:pt x="9829" y="202006"/>
                </a:lnTo>
                <a:lnTo>
                  <a:pt x="14246" y="204270"/>
                </a:lnTo>
                <a:lnTo>
                  <a:pt x="19681" y="206663"/>
                </a:lnTo>
                <a:lnTo>
                  <a:pt x="61541" y="216941"/>
                </a:lnTo>
                <a:lnTo>
                  <a:pt x="72631" y="217284"/>
                </a:lnTo>
                <a:lnTo>
                  <a:pt x="147804" y="217284"/>
                </a:lnTo>
                <a:lnTo>
                  <a:pt x="146083" y="219948"/>
                </a:lnTo>
                <a:lnTo>
                  <a:pt x="136131" y="229146"/>
                </a:lnTo>
                <a:lnTo>
                  <a:pt x="123759" y="236439"/>
                </a:lnTo>
                <a:lnTo>
                  <a:pt x="109048" y="241650"/>
                </a:lnTo>
                <a:lnTo>
                  <a:pt x="92004" y="244778"/>
                </a:lnTo>
                <a:lnTo>
                  <a:pt x="72631" y="245821"/>
                </a:lnTo>
                <a:close/>
              </a:path>
              <a:path w="635635" h="246379">
                <a:moveTo>
                  <a:pt x="224485" y="240703"/>
                </a:moveTo>
                <a:lnTo>
                  <a:pt x="192189" y="240703"/>
                </a:lnTo>
                <a:lnTo>
                  <a:pt x="192905" y="225401"/>
                </a:lnTo>
                <a:lnTo>
                  <a:pt x="195262" y="179235"/>
                </a:lnTo>
                <a:lnTo>
                  <a:pt x="198000" y="133182"/>
                </a:lnTo>
                <a:lnTo>
                  <a:pt x="201393" y="88023"/>
                </a:lnTo>
                <a:lnTo>
                  <a:pt x="205136" y="45373"/>
                </a:lnTo>
                <a:lnTo>
                  <a:pt x="209499" y="5461"/>
                </a:lnTo>
                <a:lnTo>
                  <a:pt x="238378" y="5461"/>
                </a:lnTo>
                <a:lnTo>
                  <a:pt x="258063" y="40728"/>
                </a:lnTo>
                <a:lnTo>
                  <a:pt x="267664" y="59778"/>
                </a:lnTo>
                <a:lnTo>
                  <a:pt x="234657" y="59778"/>
                </a:lnTo>
                <a:lnTo>
                  <a:pt x="232876" y="80226"/>
                </a:lnTo>
                <a:lnTo>
                  <a:pt x="229823" y="123663"/>
                </a:lnTo>
                <a:lnTo>
                  <a:pt x="227398" y="169963"/>
                </a:lnTo>
                <a:lnTo>
                  <a:pt x="225357" y="216993"/>
                </a:lnTo>
                <a:lnTo>
                  <a:pt x="224485" y="240703"/>
                </a:lnTo>
                <a:close/>
              </a:path>
              <a:path w="635635" h="246379">
                <a:moveTo>
                  <a:pt x="348152" y="168376"/>
                </a:moveTo>
                <a:lnTo>
                  <a:pt x="317500" y="168376"/>
                </a:lnTo>
                <a:lnTo>
                  <a:pt x="340418" y="116810"/>
                </a:lnTo>
                <a:lnTo>
                  <a:pt x="361102" y="72461"/>
                </a:lnTo>
                <a:lnTo>
                  <a:pt x="382056" y="30908"/>
                </a:lnTo>
                <a:lnTo>
                  <a:pt x="396582" y="5461"/>
                </a:lnTo>
                <a:lnTo>
                  <a:pt x="425449" y="5461"/>
                </a:lnTo>
                <a:lnTo>
                  <a:pt x="429834" y="51258"/>
                </a:lnTo>
                <a:lnTo>
                  <a:pt x="430554" y="59778"/>
                </a:lnTo>
                <a:lnTo>
                  <a:pt x="400304" y="59778"/>
                </a:lnTo>
                <a:lnTo>
                  <a:pt x="398068" y="63601"/>
                </a:lnTo>
                <a:lnTo>
                  <a:pt x="379260" y="101206"/>
                </a:lnTo>
                <a:lnTo>
                  <a:pt x="365328" y="130378"/>
                </a:lnTo>
                <a:lnTo>
                  <a:pt x="361823" y="137968"/>
                </a:lnTo>
                <a:lnTo>
                  <a:pt x="358386" y="145478"/>
                </a:lnTo>
                <a:lnTo>
                  <a:pt x="355032" y="152902"/>
                </a:lnTo>
                <a:lnTo>
                  <a:pt x="348152" y="168376"/>
                </a:lnTo>
                <a:close/>
              </a:path>
              <a:path w="635635" h="246379">
                <a:moveTo>
                  <a:pt x="330695" y="208114"/>
                </a:moveTo>
                <a:lnTo>
                  <a:pt x="304253" y="208114"/>
                </a:lnTo>
                <a:lnTo>
                  <a:pt x="301967" y="202704"/>
                </a:lnTo>
                <a:lnTo>
                  <a:pt x="298894" y="195757"/>
                </a:lnTo>
                <a:lnTo>
                  <a:pt x="295071" y="187426"/>
                </a:lnTo>
                <a:lnTo>
                  <a:pt x="289383" y="174336"/>
                </a:lnTo>
                <a:lnTo>
                  <a:pt x="283171" y="160235"/>
                </a:lnTo>
                <a:lnTo>
                  <a:pt x="279899" y="152902"/>
                </a:lnTo>
                <a:lnTo>
                  <a:pt x="276486" y="145478"/>
                </a:lnTo>
                <a:lnTo>
                  <a:pt x="272943" y="137968"/>
                </a:lnTo>
                <a:lnTo>
                  <a:pt x="269278" y="130378"/>
                </a:lnTo>
                <a:lnTo>
                  <a:pt x="265752" y="122691"/>
                </a:lnTo>
                <a:lnTo>
                  <a:pt x="262316" y="115268"/>
                </a:lnTo>
                <a:lnTo>
                  <a:pt x="258964" y="108107"/>
                </a:lnTo>
                <a:lnTo>
                  <a:pt x="255689" y="101206"/>
                </a:lnTo>
                <a:lnTo>
                  <a:pt x="252498" y="94416"/>
                </a:lnTo>
                <a:lnTo>
                  <a:pt x="249401" y="88023"/>
                </a:lnTo>
                <a:lnTo>
                  <a:pt x="246396" y="82021"/>
                </a:lnTo>
                <a:lnTo>
                  <a:pt x="243484" y="76403"/>
                </a:lnTo>
                <a:lnTo>
                  <a:pt x="239864" y="69151"/>
                </a:lnTo>
                <a:lnTo>
                  <a:pt x="236880" y="63601"/>
                </a:lnTo>
                <a:lnTo>
                  <a:pt x="234657" y="59778"/>
                </a:lnTo>
                <a:lnTo>
                  <a:pt x="267664" y="59778"/>
                </a:lnTo>
                <a:lnTo>
                  <a:pt x="284341" y="94584"/>
                </a:lnTo>
                <a:lnTo>
                  <a:pt x="313303" y="158989"/>
                </a:lnTo>
                <a:lnTo>
                  <a:pt x="317500" y="168376"/>
                </a:lnTo>
                <a:lnTo>
                  <a:pt x="348152" y="168376"/>
                </a:lnTo>
                <a:lnTo>
                  <a:pt x="345482" y="174336"/>
                </a:lnTo>
                <a:lnTo>
                  <a:pt x="342463" y="181009"/>
                </a:lnTo>
                <a:lnTo>
                  <a:pt x="339521" y="187426"/>
                </a:lnTo>
                <a:lnTo>
                  <a:pt x="335902" y="195757"/>
                </a:lnTo>
                <a:lnTo>
                  <a:pt x="330695" y="208114"/>
                </a:lnTo>
                <a:close/>
              </a:path>
              <a:path w="635635" h="246379">
                <a:moveTo>
                  <a:pt x="442760" y="240703"/>
                </a:moveTo>
                <a:lnTo>
                  <a:pt x="410463" y="240703"/>
                </a:lnTo>
                <a:lnTo>
                  <a:pt x="409591" y="216993"/>
                </a:lnTo>
                <a:lnTo>
                  <a:pt x="408571" y="192406"/>
                </a:lnTo>
                <a:lnTo>
                  <a:pt x="406293" y="144732"/>
                </a:lnTo>
                <a:lnTo>
                  <a:pt x="403661" y="101206"/>
                </a:lnTo>
                <a:lnTo>
                  <a:pt x="400304" y="59778"/>
                </a:lnTo>
                <a:lnTo>
                  <a:pt x="430554" y="59778"/>
                </a:lnTo>
                <a:lnTo>
                  <a:pt x="433756" y="97682"/>
                </a:lnTo>
                <a:lnTo>
                  <a:pt x="437215" y="144732"/>
                </a:lnTo>
                <a:lnTo>
                  <a:pt x="440216" y="192406"/>
                </a:lnTo>
                <a:lnTo>
                  <a:pt x="442760" y="240703"/>
                </a:lnTo>
                <a:close/>
              </a:path>
              <a:path w="635635" h="246379">
                <a:moveTo>
                  <a:pt x="624186" y="217284"/>
                </a:moveTo>
                <a:lnTo>
                  <a:pt x="549033" y="217284"/>
                </a:lnTo>
                <a:lnTo>
                  <a:pt x="571597" y="215080"/>
                </a:lnTo>
                <a:lnTo>
                  <a:pt x="587719" y="208464"/>
                </a:lnTo>
                <a:lnTo>
                  <a:pt x="597395" y="197428"/>
                </a:lnTo>
                <a:lnTo>
                  <a:pt x="600621" y="181965"/>
                </a:lnTo>
                <a:lnTo>
                  <a:pt x="600621" y="174726"/>
                </a:lnTo>
                <a:lnTo>
                  <a:pt x="599033" y="168617"/>
                </a:lnTo>
                <a:lnTo>
                  <a:pt x="595858" y="163664"/>
                </a:lnTo>
                <a:lnTo>
                  <a:pt x="592937" y="158457"/>
                </a:lnTo>
                <a:lnTo>
                  <a:pt x="588860" y="154038"/>
                </a:lnTo>
                <a:lnTo>
                  <a:pt x="583653" y="150418"/>
                </a:lnTo>
                <a:lnTo>
                  <a:pt x="578446" y="146545"/>
                </a:lnTo>
                <a:lnTo>
                  <a:pt x="572439" y="143268"/>
                </a:lnTo>
                <a:lnTo>
                  <a:pt x="559104" y="137871"/>
                </a:lnTo>
                <a:lnTo>
                  <a:pt x="552107" y="135140"/>
                </a:lnTo>
                <a:lnTo>
                  <a:pt x="538259" y="130147"/>
                </a:lnTo>
                <a:lnTo>
                  <a:pt x="532069" y="127757"/>
                </a:lnTo>
                <a:lnTo>
                  <a:pt x="494512" y="104127"/>
                </a:lnTo>
                <a:lnTo>
                  <a:pt x="481812" y="65532"/>
                </a:lnTo>
                <a:lnTo>
                  <a:pt x="483130" y="50939"/>
                </a:lnTo>
                <a:lnTo>
                  <a:pt x="502843" y="17310"/>
                </a:lnTo>
                <a:lnTo>
                  <a:pt x="543409" y="1086"/>
                </a:lnTo>
                <a:lnTo>
                  <a:pt x="560933" y="0"/>
                </a:lnTo>
                <a:lnTo>
                  <a:pt x="571360" y="297"/>
                </a:lnTo>
                <a:lnTo>
                  <a:pt x="614894" y="9439"/>
                </a:lnTo>
                <a:lnTo>
                  <a:pt x="625424" y="14630"/>
                </a:lnTo>
                <a:lnTo>
                  <a:pt x="619972" y="28524"/>
                </a:lnTo>
                <a:lnTo>
                  <a:pt x="554583" y="28524"/>
                </a:lnTo>
                <a:lnTo>
                  <a:pt x="548678" y="29222"/>
                </a:lnTo>
                <a:lnTo>
                  <a:pt x="516877" y="51295"/>
                </a:lnTo>
                <a:lnTo>
                  <a:pt x="515734" y="56159"/>
                </a:lnTo>
                <a:lnTo>
                  <a:pt x="515734" y="68110"/>
                </a:lnTo>
                <a:lnTo>
                  <a:pt x="545655" y="98132"/>
                </a:lnTo>
                <a:lnTo>
                  <a:pt x="565645" y="106260"/>
                </a:lnTo>
                <a:lnTo>
                  <a:pt x="573175" y="109334"/>
                </a:lnTo>
                <a:lnTo>
                  <a:pt x="610743" y="129010"/>
                </a:lnTo>
                <a:lnTo>
                  <a:pt x="633987" y="166269"/>
                </a:lnTo>
                <a:lnTo>
                  <a:pt x="635254" y="181622"/>
                </a:lnTo>
                <a:lnTo>
                  <a:pt x="633831" y="196177"/>
                </a:lnTo>
                <a:lnTo>
                  <a:pt x="629565" y="208956"/>
                </a:lnTo>
                <a:lnTo>
                  <a:pt x="624186" y="217284"/>
                </a:lnTo>
                <a:close/>
              </a:path>
              <a:path w="635635" h="246379">
                <a:moveTo>
                  <a:pt x="614908" y="41427"/>
                </a:moveTo>
                <a:lnTo>
                  <a:pt x="578380" y="29633"/>
                </a:lnTo>
                <a:lnTo>
                  <a:pt x="560933" y="28524"/>
                </a:lnTo>
                <a:lnTo>
                  <a:pt x="619972" y="28524"/>
                </a:lnTo>
                <a:lnTo>
                  <a:pt x="614908" y="41427"/>
                </a:lnTo>
                <a:close/>
              </a:path>
              <a:path w="635635" h="246379">
                <a:moveTo>
                  <a:pt x="549033" y="245821"/>
                </a:moveTo>
                <a:lnTo>
                  <a:pt x="508647" y="241249"/>
                </a:lnTo>
                <a:lnTo>
                  <a:pt x="476402" y="229146"/>
                </a:lnTo>
                <a:lnTo>
                  <a:pt x="486219" y="202006"/>
                </a:lnTo>
                <a:lnTo>
                  <a:pt x="490635" y="204270"/>
                </a:lnTo>
                <a:lnTo>
                  <a:pt x="496071" y="206663"/>
                </a:lnTo>
                <a:lnTo>
                  <a:pt x="537943" y="216941"/>
                </a:lnTo>
                <a:lnTo>
                  <a:pt x="549033" y="217284"/>
                </a:lnTo>
                <a:lnTo>
                  <a:pt x="624186" y="217284"/>
                </a:lnTo>
                <a:lnTo>
                  <a:pt x="622464" y="219948"/>
                </a:lnTo>
                <a:lnTo>
                  <a:pt x="612533" y="229146"/>
                </a:lnTo>
                <a:lnTo>
                  <a:pt x="600161" y="236439"/>
                </a:lnTo>
                <a:lnTo>
                  <a:pt x="585450" y="241650"/>
                </a:lnTo>
                <a:lnTo>
                  <a:pt x="568406" y="244778"/>
                </a:lnTo>
                <a:lnTo>
                  <a:pt x="549033" y="245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7291" y="4526165"/>
            <a:ext cx="1604645" cy="267970"/>
          </a:xfrm>
          <a:custGeom>
            <a:avLst/>
            <a:gdLst/>
            <a:ahLst/>
            <a:cxnLst/>
            <a:rect l="l" t="t" r="r" b="b"/>
            <a:pathLst>
              <a:path w="1604645" h="267970">
                <a:moveTo>
                  <a:pt x="32943" y="263423"/>
                </a:moveTo>
                <a:lnTo>
                  <a:pt x="0" y="263423"/>
                </a:lnTo>
                <a:lnTo>
                  <a:pt x="0" y="31546"/>
                </a:lnTo>
                <a:lnTo>
                  <a:pt x="39384" y="26565"/>
                </a:lnTo>
                <a:lnTo>
                  <a:pt x="62458" y="25793"/>
                </a:lnTo>
                <a:lnTo>
                  <a:pt x="85799" y="26983"/>
                </a:lnTo>
                <a:lnTo>
                  <a:pt x="106254" y="30549"/>
                </a:lnTo>
                <a:lnTo>
                  <a:pt x="123823" y="36487"/>
                </a:lnTo>
                <a:lnTo>
                  <a:pt x="138506" y="44792"/>
                </a:lnTo>
                <a:lnTo>
                  <a:pt x="149541" y="54660"/>
                </a:lnTo>
                <a:lnTo>
                  <a:pt x="65189" y="54660"/>
                </a:lnTo>
                <a:lnTo>
                  <a:pt x="55278" y="54726"/>
                </a:lnTo>
                <a:lnTo>
                  <a:pt x="46609" y="54917"/>
                </a:lnTo>
                <a:lnTo>
                  <a:pt x="39167" y="55228"/>
                </a:lnTo>
                <a:lnTo>
                  <a:pt x="32943" y="55651"/>
                </a:lnTo>
                <a:lnTo>
                  <a:pt x="32943" y="148031"/>
                </a:lnTo>
                <a:lnTo>
                  <a:pt x="149610" y="148031"/>
                </a:lnTo>
                <a:lnTo>
                  <a:pt x="149034" y="148766"/>
                </a:lnTo>
                <a:lnTo>
                  <a:pt x="113006" y="169770"/>
                </a:lnTo>
                <a:lnTo>
                  <a:pt x="71154" y="175951"/>
                </a:lnTo>
                <a:lnTo>
                  <a:pt x="59080" y="176212"/>
                </a:lnTo>
                <a:lnTo>
                  <a:pt x="32943" y="176212"/>
                </a:lnTo>
                <a:lnTo>
                  <a:pt x="32943" y="263423"/>
                </a:lnTo>
                <a:close/>
              </a:path>
              <a:path w="1604645" h="267970">
                <a:moveTo>
                  <a:pt x="149610" y="148031"/>
                </a:moveTo>
                <a:lnTo>
                  <a:pt x="57746" y="148031"/>
                </a:lnTo>
                <a:lnTo>
                  <a:pt x="66017" y="147901"/>
                </a:lnTo>
                <a:lnTo>
                  <a:pt x="73856" y="147515"/>
                </a:lnTo>
                <a:lnTo>
                  <a:pt x="111023" y="138506"/>
                </a:lnTo>
                <a:lnTo>
                  <a:pt x="125615" y="123913"/>
                </a:lnTo>
                <a:lnTo>
                  <a:pt x="129032" y="117817"/>
                </a:lnTo>
                <a:lnTo>
                  <a:pt x="130721" y="109981"/>
                </a:lnTo>
                <a:lnTo>
                  <a:pt x="130721" y="91427"/>
                </a:lnTo>
                <a:lnTo>
                  <a:pt x="128879" y="83985"/>
                </a:lnTo>
                <a:lnTo>
                  <a:pt x="125260" y="78079"/>
                </a:lnTo>
                <a:lnTo>
                  <a:pt x="121894" y="72174"/>
                </a:lnTo>
                <a:lnTo>
                  <a:pt x="117132" y="67563"/>
                </a:lnTo>
                <a:lnTo>
                  <a:pt x="111023" y="64134"/>
                </a:lnTo>
                <a:lnTo>
                  <a:pt x="105117" y="60515"/>
                </a:lnTo>
                <a:lnTo>
                  <a:pt x="98221" y="58038"/>
                </a:lnTo>
                <a:lnTo>
                  <a:pt x="82282" y="55299"/>
                </a:lnTo>
                <a:lnTo>
                  <a:pt x="74015" y="54660"/>
                </a:lnTo>
                <a:lnTo>
                  <a:pt x="149541" y="54660"/>
                </a:lnTo>
                <a:lnTo>
                  <a:pt x="150261" y="55308"/>
                </a:lnTo>
                <a:lnTo>
                  <a:pt x="158645" y="68143"/>
                </a:lnTo>
                <a:lnTo>
                  <a:pt x="163677" y="83313"/>
                </a:lnTo>
                <a:lnTo>
                  <a:pt x="165353" y="100799"/>
                </a:lnTo>
                <a:lnTo>
                  <a:pt x="164886" y="110629"/>
                </a:lnTo>
                <a:lnTo>
                  <a:pt x="163483" y="119735"/>
                </a:lnTo>
                <a:lnTo>
                  <a:pt x="161142" y="128117"/>
                </a:lnTo>
                <a:lnTo>
                  <a:pt x="157861" y="135775"/>
                </a:lnTo>
                <a:lnTo>
                  <a:pt x="153869" y="142594"/>
                </a:lnTo>
                <a:lnTo>
                  <a:pt x="149610" y="148031"/>
                </a:lnTo>
                <a:close/>
              </a:path>
              <a:path w="1604645" h="267970">
                <a:moveTo>
                  <a:pt x="269036" y="265455"/>
                </a:moveTo>
                <a:lnTo>
                  <a:pt x="229140" y="263458"/>
                </a:lnTo>
                <a:lnTo>
                  <a:pt x="206527" y="259702"/>
                </a:lnTo>
                <a:lnTo>
                  <a:pt x="206527" y="31546"/>
                </a:lnTo>
                <a:lnTo>
                  <a:pt x="245907" y="26565"/>
                </a:lnTo>
                <a:lnTo>
                  <a:pt x="269036" y="25793"/>
                </a:lnTo>
                <a:lnTo>
                  <a:pt x="283142" y="26259"/>
                </a:lnTo>
                <a:lnTo>
                  <a:pt x="321970" y="33286"/>
                </a:lnTo>
                <a:lnTo>
                  <a:pt x="362538" y="54660"/>
                </a:lnTo>
                <a:lnTo>
                  <a:pt x="262432" y="54660"/>
                </a:lnTo>
                <a:lnTo>
                  <a:pt x="255193" y="54762"/>
                </a:lnTo>
                <a:lnTo>
                  <a:pt x="249986" y="55016"/>
                </a:lnTo>
                <a:lnTo>
                  <a:pt x="245021" y="55206"/>
                </a:lnTo>
                <a:lnTo>
                  <a:pt x="241503" y="55460"/>
                </a:lnTo>
                <a:lnTo>
                  <a:pt x="239471" y="55651"/>
                </a:lnTo>
                <a:lnTo>
                  <a:pt x="239471" y="235584"/>
                </a:lnTo>
                <a:lnTo>
                  <a:pt x="241503" y="235838"/>
                </a:lnTo>
                <a:lnTo>
                  <a:pt x="249986" y="236283"/>
                </a:lnTo>
                <a:lnTo>
                  <a:pt x="255193" y="236486"/>
                </a:lnTo>
                <a:lnTo>
                  <a:pt x="262432" y="236626"/>
                </a:lnTo>
                <a:lnTo>
                  <a:pt x="362930" y="236626"/>
                </a:lnTo>
                <a:lnTo>
                  <a:pt x="354297" y="243132"/>
                </a:lnTo>
                <a:lnTo>
                  <a:pt x="309615" y="261453"/>
                </a:lnTo>
                <a:lnTo>
                  <a:pt x="283142" y="265008"/>
                </a:lnTo>
                <a:lnTo>
                  <a:pt x="269036" y="265455"/>
                </a:lnTo>
                <a:close/>
              </a:path>
              <a:path w="1604645" h="267970">
                <a:moveTo>
                  <a:pt x="362930" y="236626"/>
                </a:moveTo>
                <a:lnTo>
                  <a:pt x="271716" y="236626"/>
                </a:lnTo>
                <a:lnTo>
                  <a:pt x="293667" y="235138"/>
                </a:lnTo>
                <a:lnTo>
                  <a:pt x="312639" y="230679"/>
                </a:lnTo>
                <a:lnTo>
                  <a:pt x="351749" y="199623"/>
                </a:lnTo>
                <a:lnTo>
                  <a:pt x="364731" y="145643"/>
                </a:lnTo>
                <a:lnTo>
                  <a:pt x="363288" y="125285"/>
                </a:lnTo>
                <a:lnTo>
                  <a:pt x="341655" y="78778"/>
                </a:lnTo>
                <a:lnTo>
                  <a:pt x="293667" y="56168"/>
                </a:lnTo>
                <a:lnTo>
                  <a:pt x="271716" y="54660"/>
                </a:lnTo>
                <a:lnTo>
                  <a:pt x="362538" y="54660"/>
                </a:lnTo>
                <a:lnTo>
                  <a:pt x="390232" y="92671"/>
                </a:lnTo>
                <a:lnTo>
                  <a:pt x="399112" y="130865"/>
                </a:lnTo>
                <a:lnTo>
                  <a:pt x="399707" y="145643"/>
                </a:lnTo>
                <a:lnTo>
                  <a:pt x="399112" y="160417"/>
                </a:lnTo>
                <a:lnTo>
                  <a:pt x="390232" y="198932"/>
                </a:lnTo>
                <a:lnTo>
                  <a:pt x="363385" y="236283"/>
                </a:lnTo>
                <a:lnTo>
                  <a:pt x="362930" y="236626"/>
                </a:lnTo>
                <a:close/>
              </a:path>
              <a:path w="1604645" h="267970">
                <a:moveTo>
                  <a:pt x="481457" y="263423"/>
                </a:moveTo>
                <a:lnTo>
                  <a:pt x="448563" y="263423"/>
                </a:lnTo>
                <a:lnTo>
                  <a:pt x="448563" y="28168"/>
                </a:lnTo>
                <a:lnTo>
                  <a:pt x="590448" y="28168"/>
                </a:lnTo>
                <a:lnTo>
                  <a:pt x="590448" y="56349"/>
                </a:lnTo>
                <a:lnTo>
                  <a:pt x="481457" y="56349"/>
                </a:lnTo>
                <a:lnTo>
                  <a:pt x="481457" y="127292"/>
                </a:lnTo>
                <a:lnTo>
                  <a:pt x="578243" y="127292"/>
                </a:lnTo>
                <a:lnTo>
                  <a:pt x="578243" y="155117"/>
                </a:lnTo>
                <a:lnTo>
                  <a:pt x="481457" y="155117"/>
                </a:lnTo>
                <a:lnTo>
                  <a:pt x="481457" y="263423"/>
                </a:lnTo>
                <a:close/>
              </a:path>
              <a:path w="1604645" h="267970">
                <a:moveTo>
                  <a:pt x="866622" y="56692"/>
                </a:moveTo>
                <a:lnTo>
                  <a:pt x="685698" y="56692"/>
                </a:lnTo>
                <a:lnTo>
                  <a:pt x="685698" y="28168"/>
                </a:lnTo>
                <a:lnTo>
                  <a:pt x="866622" y="28168"/>
                </a:lnTo>
                <a:lnTo>
                  <a:pt x="866622" y="56692"/>
                </a:lnTo>
                <a:close/>
              </a:path>
              <a:path w="1604645" h="267970">
                <a:moveTo>
                  <a:pt x="792607" y="263423"/>
                </a:moveTo>
                <a:lnTo>
                  <a:pt x="759713" y="263423"/>
                </a:lnTo>
                <a:lnTo>
                  <a:pt x="759713" y="56692"/>
                </a:lnTo>
                <a:lnTo>
                  <a:pt x="792607" y="56692"/>
                </a:lnTo>
                <a:lnTo>
                  <a:pt x="792607" y="263423"/>
                </a:lnTo>
                <a:close/>
              </a:path>
              <a:path w="1604645" h="267970">
                <a:moveTo>
                  <a:pt x="930922" y="263423"/>
                </a:moveTo>
                <a:lnTo>
                  <a:pt x="899363" y="263423"/>
                </a:lnTo>
                <a:lnTo>
                  <a:pt x="899363" y="86906"/>
                </a:lnTo>
                <a:lnTo>
                  <a:pt x="930922" y="86906"/>
                </a:lnTo>
                <a:lnTo>
                  <a:pt x="930922" y="263423"/>
                </a:lnTo>
                <a:close/>
              </a:path>
              <a:path w="1604645" h="267970">
                <a:moveTo>
                  <a:pt x="920648" y="55016"/>
                </a:moveTo>
                <a:lnTo>
                  <a:pt x="909345" y="55016"/>
                </a:lnTo>
                <a:lnTo>
                  <a:pt x="904481" y="53174"/>
                </a:lnTo>
                <a:lnTo>
                  <a:pt x="900404" y="49555"/>
                </a:lnTo>
                <a:lnTo>
                  <a:pt x="896543" y="45732"/>
                </a:lnTo>
                <a:lnTo>
                  <a:pt x="894600" y="40627"/>
                </a:lnTo>
                <a:lnTo>
                  <a:pt x="894600" y="27927"/>
                </a:lnTo>
                <a:lnTo>
                  <a:pt x="896543" y="22961"/>
                </a:lnTo>
                <a:lnTo>
                  <a:pt x="904481" y="15519"/>
                </a:lnTo>
                <a:lnTo>
                  <a:pt x="909345" y="13588"/>
                </a:lnTo>
                <a:lnTo>
                  <a:pt x="920648" y="13588"/>
                </a:lnTo>
                <a:lnTo>
                  <a:pt x="925410" y="15519"/>
                </a:lnTo>
                <a:lnTo>
                  <a:pt x="929233" y="19342"/>
                </a:lnTo>
                <a:lnTo>
                  <a:pt x="933297" y="22961"/>
                </a:lnTo>
                <a:lnTo>
                  <a:pt x="935329" y="27927"/>
                </a:lnTo>
                <a:lnTo>
                  <a:pt x="935329" y="40627"/>
                </a:lnTo>
                <a:lnTo>
                  <a:pt x="933297" y="45732"/>
                </a:lnTo>
                <a:lnTo>
                  <a:pt x="925410" y="53174"/>
                </a:lnTo>
                <a:lnTo>
                  <a:pt x="920648" y="55016"/>
                </a:lnTo>
                <a:close/>
              </a:path>
              <a:path w="1604645" h="267970">
                <a:moveTo>
                  <a:pt x="1066507" y="267487"/>
                </a:moveTo>
                <a:lnTo>
                  <a:pt x="1061935" y="267487"/>
                </a:lnTo>
                <a:lnTo>
                  <a:pt x="1051574" y="267066"/>
                </a:lnTo>
                <a:lnTo>
                  <a:pt x="1009505" y="252545"/>
                </a:lnTo>
                <a:lnTo>
                  <a:pt x="983877" y="220891"/>
                </a:lnTo>
                <a:lnTo>
                  <a:pt x="975372" y="175513"/>
                </a:lnTo>
                <a:lnTo>
                  <a:pt x="975734" y="165534"/>
                </a:lnTo>
                <a:lnTo>
                  <a:pt x="988464" y="122381"/>
                </a:lnTo>
                <a:lnTo>
                  <a:pt x="1017115" y="93387"/>
                </a:lnTo>
                <a:lnTo>
                  <a:pt x="1059903" y="82499"/>
                </a:lnTo>
                <a:lnTo>
                  <a:pt x="1067841" y="82499"/>
                </a:lnTo>
                <a:lnTo>
                  <a:pt x="1075778" y="83184"/>
                </a:lnTo>
                <a:lnTo>
                  <a:pt x="1091603" y="85864"/>
                </a:lnTo>
                <a:lnTo>
                  <a:pt x="1099197" y="88049"/>
                </a:lnTo>
                <a:lnTo>
                  <a:pt x="1106436" y="90982"/>
                </a:lnTo>
                <a:lnTo>
                  <a:pt x="1101292" y="110324"/>
                </a:lnTo>
                <a:lnTo>
                  <a:pt x="1062977" y="110324"/>
                </a:lnTo>
                <a:lnTo>
                  <a:pt x="1050498" y="111366"/>
                </a:lnTo>
                <a:lnTo>
                  <a:pt x="1016160" y="136232"/>
                </a:lnTo>
                <a:lnTo>
                  <a:pt x="1008316" y="175513"/>
                </a:lnTo>
                <a:lnTo>
                  <a:pt x="1008510" y="182480"/>
                </a:lnTo>
                <a:lnTo>
                  <a:pt x="1021562" y="221995"/>
                </a:lnTo>
                <a:lnTo>
                  <a:pt x="1058521" y="239389"/>
                </a:lnTo>
                <a:lnTo>
                  <a:pt x="1066012" y="239661"/>
                </a:lnTo>
                <a:lnTo>
                  <a:pt x="1105977" y="239661"/>
                </a:lnTo>
                <a:lnTo>
                  <a:pt x="1109116" y="258660"/>
                </a:lnTo>
                <a:lnTo>
                  <a:pt x="1089774" y="264464"/>
                </a:lnTo>
                <a:lnTo>
                  <a:pt x="1085507" y="265353"/>
                </a:lnTo>
                <a:lnTo>
                  <a:pt x="1080846" y="266052"/>
                </a:lnTo>
                <a:lnTo>
                  <a:pt x="1075880" y="266496"/>
                </a:lnTo>
                <a:lnTo>
                  <a:pt x="1071118" y="267144"/>
                </a:lnTo>
                <a:lnTo>
                  <a:pt x="1066507" y="267487"/>
                </a:lnTo>
                <a:close/>
              </a:path>
              <a:path w="1604645" h="267970">
                <a:moveTo>
                  <a:pt x="1099299" y="117817"/>
                </a:moveTo>
                <a:lnTo>
                  <a:pt x="1094536" y="115531"/>
                </a:lnTo>
                <a:lnTo>
                  <a:pt x="1088974" y="113703"/>
                </a:lnTo>
                <a:lnTo>
                  <a:pt x="1076578" y="111023"/>
                </a:lnTo>
                <a:lnTo>
                  <a:pt x="1069975" y="110324"/>
                </a:lnTo>
                <a:lnTo>
                  <a:pt x="1101292" y="110324"/>
                </a:lnTo>
                <a:lnTo>
                  <a:pt x="1099299" y="117817"/>
                </a:lnTo>
                <a:close/>
              </a:path>
              <a:path w="1604645" h="267970">
                <a:moveTo>
                  <a:pt x="1105977" y="239661"/>
                </a:moveTo>
                <a:lnTo>
                  <a:pt x="1074394" y="239661"/>
                </a:lnTo>
                <a:lnTo>
                  <a:pt x="1081976" y="238861"/>
                </a:lnTo>
                <a:lnTo>
                  <a:pt x="1095578" y="235686"/>
                </a:lnTo>
                <a:lnTo>
                  <a:pt x="1100886" y="233997"/>
                </a:lnTo>
                <a:lnTo>
                  <a:pt x="1104747" y="232219"/>
                </a:lnTo>
                <a:lnTo>
                  <a:pt x="1105977" y="239661"/>
                </a:lnTo>
                <a:close/>
              </a:path>
              <a:path w="1604645" h="267970">
                <a:moveTo>
                  <a:pt x="1174597" y="263423"/>
                </a:moveTo>
                <a:lnTo>
                  <a:pt x="1143050" y="263423"/>
                </a:lnTo>
                <a:lnTo>
                  <a:pt x="1143050" y="5448"/>
                </a:lnTo>
                <a:lnTo>
                  <a:pt x="1174597" y="0"/>
                </a:lnTo>
                <a:lnTo>
                  <a:pt x="1174597" y="160921"/>
                </a:lnTo>
                <a:lnTo>
                  <a:pt x="1212072" y="160921"/>
                </a:lnTo>
                <a:lnTo>
                  <a:pt x="1206842" y="166331"/>
                </a:lnTo>
                <a:lnTo>
                  <a:pt x="1212009" y="170470"/>
                </a:lnTo>
                <a:lnTo>
                  <a:pt x="1217298" y="175075"/>
                </a:lnTo>
                <a:lnTo>
                  <a:pt x="1220987" y="178536"/>
                </a:lnTo>
                <a:lnTo>
                  <a:pt x="1174597" y="178536"/>
                </a:lnTo>
                <a:lnTo>
                  <a:pt x="1174597" y="263423"/>
                </a:lnTo>
                <a:close/>
              </a:path>
              <a:path w="1604645" h="267970">
                <a:moveTo>
                  <a:pt x="1212072" y="160921"/>
                </a:moveTo>
                <a:lnTo>
                  <a:pt x="1174597" y="160921"/>
                </a:lnTo>
                <a:lnTo>
                  <a:pt x="1192606" y="142925"/>
                </a:lnTo>
                <a:lnTo>
                  <a:pt x="1197502" y="137985"/>
                </a:lnTo>
                <a:lnTo>
                  <a:pt x="1229918" y="103530"/>
                </a:lnTo>
                <a:lnTo>
                  <a:pt x="1244549" y="86906"/>
                </a:lnTo>
                <a:lnTo>
                  <a:pt x="1281557" y="86906"/>
                </a:lnTo>
                <a:lnTo>
                  <a:pt x="1270698" y="98767"/>
                </a:lnTo>
                <a:lnTo>
                  <a:pt x="1255229" y="115836"/>
                </a:lnTo>
                <a:lnTo>
                  <a:pt x="1250437" y="121042"/>
                </a:lnTo>
                <a:lnTo>
                  <a:pt x="1245539" y="126301"/>
                </a:lnTo>
                <a:lnTo>
                  <a:pt x="1212072" y="160921"/>
                </a:lnTo>
                <a:close/>
              </a:path>
              <a:path w="1604645" h="267970">
                <a:moveTo>
                  <a:pt x="1288300" y="263423"/>
                </a:moveTo>
                <a:lnTo>
                  <a:pt x="1251343" y="263423"/>
                </a:lnTo>
                <a:lnTo>
                  <a:pt x="1247563" y="257389"/>
                </a:lnTo>
                <a:lnTo>
                  <a:pt x="1243607" y="251479"/>
                </a:lnTo>
                <a:lnTo>
                  <a:pt x="1220358" y="221246"/>
                </a:lnTo>
                <a:lnTo>
                  <a:pt x="1189431" y="189945"/>
                </a:lnTo>
                <a:lnTo>
                  <a:pt x="1174597" y="178536"/>
                </a:lnTo>
                <a:lnTo>
                  <a:pt x="1220987" y="178536"/>
                </a:lnTo>
                <a:lnTo>
                  <a:pt x="1250657" y="210832"/>
                </a:lnTo>
                <a:lnTo>
                  <a:pt x="1256162" y="217475"/>
                </a:lnTo>
                <a:lnTo>
                  <a:pt x="1280756" y="251126"/>
                </a:lnTo>
                <a:lnTo>
                  <a:pt x="1284776" y="257479"/>
                </a:lnTo>
                <a:lnTo>
                  <a:pt x="1288300" y="263423"/>
                </a:lnTo>
                <a:close/>
              </a:path>
              <a:path w="1604645" h="267970">
                <a:moveTo>
                  <a:pt x="1390548" y="267487"/>
                </a:moveTo>
                <a:lnTo>
                  <a:pt x="1350467" y="260692"/>
                </a:lnTo>
                <a:lnTo>
                  <a:pt x="1317854" y="234899"/>
                </a:lnTo>
                <a:lnTo>
                  <a:pt x="1302870" y="194779"/>
                </a:lnTo>
                <a:lnTo>
                  <a:pt x="1301713" y="172440"/>
                </a:lnTo>
                <a:lnTo>
                  <a:pt x="1302025" y="164172"/>
                </a:lnTo>
                <a:lnTo>
                  <a:pt x="1312061" y="126339"/>
                </a:lnTo>
                <a:lnTo>
                  <a:pt x="1338427" y="95478"/>
                </a:lnTo>
                <a:lnTo>
                  <a:pt x="1374458" y="82860"/>
                </a:lnTo>
                <a:lnTo>
                  <a:pt x="1382064" y="82499"/>
                </a:lnTo>
                <a:lnTo>
                  <a:pt x="1398845" y="83896"/>
                </a:lnTo>
                <a:lnTo>
                  <a:pt x="1413543" y="88091"/>
                </a:lnTo>
                <a:lnTo>
                  <a:pt x="1426157" y="95095"/>
                </a:lnTo>
                <a:lnTo>
                  <a:pt x="1436687" y="104914"/>
                </a:lnTo>
                <a:lnTo>
                  <a:pt x="1439637" y="109334"/>
                </a:lnTo>
                <a:lnTo>
                  <a:pt x="1374482" y="109334"/>
                </a:lnTo>
                <a:lnTo>
                  <a:pt x="1368031" y="110769"/>
                </a:lnTo>
                <a:lnTo>
                  <a:pt x="1362367" y="113703"/>
                </a:lnTo>
                <a:lnTo>
                  <a:pt x="1356918" y="116433"/>
                </a:lnTo>
                <a:lnTo>
                  <a:pt x="1352296" y="120053"/>
                </a:lnTo>
                <a:lnTo>
                  <a:pt x="1335189" y="158203"/>
                </a:lnTo>
                <a:lnTo>
                  <a:pt x="1454940" y="158203"/>
                </a:lnTo>
                <a:lnTo>
                  <a:pt x="1455737" y="172440"/>
                </a:lnTo>
                <a:lnTo>
                  <a:pt x="1455737" y="179933"/>
                </a:lnTo>
                <a:lnTo>
                  <a:pt x="1455585" y="181863"/>
                </a:lnTo>
                <a:lnTo>
                  <a:pt x="1455394" y="183654"/>
                </a:lnTo>
                <a:lnTo>
                  <a:pt x="1334541" y="183654"/>
                </a:lnTo>
                <a:lnTo>
                  <a:pt x="1336293" y="196583"/>
                </a:lnTo>
                <a:lnTo>
                  <a:pt x="1358398" y="231646"/>
                </a:lnTo>
                <a:lnTo>
                  <a:pt x="1393926" y="239661"/>
                </a:lnTo>
                <a:lnTo>
                  <a:pt x="1440486" y="239661"/>
                </a:lnTo>
                <a:lnTo>
                  <a:pt x="1443482" y="257670"/>
                </a:lnTo>
                <a:lnTo>
                  <a:pt x="1399451" y="267281"/>
                </a:lnTo>
                <a:lnTo>
                  <a:pt x="1390548" y="267487"/>
                </a:lnTo>
                <a:close/>
              </a:path>
              <a:path w="1604645" h="267970">
                <a:moveTo>
                  <a:pt x="1454940" y="158203"/>
                </a:moveTo>
                <a:lnTo>
                  <a:pt x="1422793" y="158203"/>
                </a:lnTo>
                <a:lnTo>
                  <a:pt x="1422229" y="147988"/>
                </a:lnTo>
                <a:lnTo>
                  <a:pt x="1420231" y="138763"/>
                </a:lnTo>
                <a:lnTo>
                  <a:pt x="1390868" y="110199"/>
                </a:lnTo>
                <a:lnTo>
                  <a:pt x="1381721" y="109334"/>
                </a:lnTo>
                <a:lnTo>
                  <a:pt x="1439637" y="109334"/>
                </a:lnTo>
                <a:lnTo>
                  <a:pt x="1445021" y="117401"/>
                </a:lnTo>
                <a:lnTo>
                  <a:pt x="1450975" y="132819"/>
                </a:lnTo>
                <a:lnTo>
                  <a:pt x="1454546" y="151166"/>
                </a:lnTo>
                <a:lnTo>
                  <a:pt x="1454940" y="158203"/>
                </a:lnTo>
                <a:close/>
              </a:path>
              <a:path w="1604645" h="267970">
                <a:moveTo>
                  <a:pt x="1440486" y="239661"/>
                </a:moveTo>
                <a:lnTo>
                  <a:pt x="1393926" y="239661"/>
                </a:lnTo>
                <a:lnTo>
                  <a:pt x="1401915" y="239492"/>
                </a:lnTo>
                <a:lnTo>
                  <a:pt x="1409215" y="238982"/>
                </a:lnTo>
                <a:lnTo>
                  <a:pt x="1439075" y="231178"/>
                </a:lnTo>
                <a:lnTo>
                  <a:pt x="1440486" y="239661"/>
                </a:lnTo>
                <a:close/>
              </a:path>
              <a:path w="1604645" h="267970">
                <a:moveTo>
                  <a:pt x="1560461" y="267144"/>
                </a:moveTo>
                <a:lnTo>
                  <a:pt x="1522907" y="259600"/>
                </a:lnTo>
                <a:lnTo>
                  <a:pt x="1501775" y="226415"/>
                </a:lnTo>
                <a:lnTo>
                  <a:pt x="1499044" y="195211"/>
                </a:lnTo>
                <a:lnTo>
                  <a:pt x="1499044" y="37693"/>
                </a:lnTo>
                <a:lnTo>
                  <a:pt x="1530603" y="32245"/>
                </a:lnTo>
                <a:lnTo>
                  <a:pt x="1530603" y="86906"/>
                </a:lnTo>
                <a:lnTo>
                  <a:pt x="1597469" y="86906"/>
                </a:lnTo>
                <a:lnTo>
                  <a:pt x="1597469" y="113398"/>
                </a:lnTo>
                <a:lnTo>
                  <a:pt x="1530603" y="113398"/>
                </a:lnTo>
                <a:lnTo>
                  <a:pt x="1530611" y="203778"/>
                </a:lnTo>
                <a:lnTo>
                  <a:pt x="1548955" y="237274"/>
                </a:lnTo>
                <a:lnTo>
                  <a:pt x="1553019" y="238671"/>
                </a:lnTo>
                <a:lnTo>
                  <a:pt x="1557782" y="239306"/>
                </a:lnTo>
                <a:lnTo>
                  <a:pt x="1599982" y="239306"/>
                </a:lnTo>
                <a:lnTo>
                  <a:pt x="1604264" y="257670"/>
                </a:lnTo>
                <a:lnTo>
                  <a:pt x="1567907" y="266911"/>
                </a:lnTo>
                <a:lnTo>
                  <a:pt x="1560461" y="267144"/>
                </a:lnTo>
                <a:close/>
              </a:path>
              <a:path w="1604645" h="267970">
                <a:moveTo>
                  <a:pt x="1599982" y="239306"/>
                </a:moveTo>
                <a:lnTo>
                  <a:pt x="1572717" y="239306"/>
                </a:lnTo>
                <a:lnTo>
                  <a:pt x="1580311" y="238315"/>
                </a:lnTo>
                <a:lnTo>
                  <a:pt x="1585963" y="236283"/>
                </a:lnTo>
                <a:lnTo>
                  <a:pt x="1598168" y="231520"/>
                </a:lnTo>
                <a:lnTo>
                  <a:pt x="1599982" y="239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5061" y="4523676"/>
            <a:ext cx="1319466" cy="824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35479" y="4512018"/>
            <a:ext cx="1676793" cy="850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5314" y="554189"/>
            <a:ext cx="3374974" cy="4908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3050" y="1793071"/>
            <a:ext cx="4493122" cy="50366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35" y="283019"/>
            <a:ext cx="10650855" cy="1079500"/>
            <a:chOff x="40335" y="283019"/>
            <a:chExt cx="10650855" cy="1079500"/>
          </a:xfrm>
        </p:grpSpPr>
        <p:sp>
          <p:nvSpPr>
            <p:cNvPr id="3" name="object 3"/>
            <p:cNvSpPr/>
            <p:nvPr/>
          </p:nvSpPr>
          <p:spPr>
            <a:xfrm>
              <a:off x="40335" y="283019"/>
              <a:ext cx="10650855" cy="1079500"/>
            </a:xfrm>
            <a:custGeom>
              <a:avLst/>
              <a:gdLst/>
              <a:ahLst/>
              <a:cxnLst/>
              <a:rect l="l" t="t" r="r" b="b"/>
              <a:pathLst>
                <a:path w="10650855" h="1079500">
                  <a:moveTo>
                    <a:pt x="10643831" y="1079309"/>
                  </a:moveTo>
                  <a:lnTo>
                    <a:pt x="0" y="1006627"/>
                  </a:lnTo>
                  <a:lnTo>
                    <a:pt x="6845" y="0"/>
                  </a:lnTo>
                  <a:lnTo>
                    <a:pt x="10650728" y="72631"/>
                  </a:lnTo>
                  <a:lnTo>
                    <a:pt x="10643831" y="1079309"/>
                  </a:lnTo>
                  <a:close/>
                </a:path>
              </a:pathLst>
            </a:custGeom>
            <a:solidFill>
              <a:srgbClr val="115C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8920" y="631037"/>
              <a:ext cx="3008350" cy="41468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7138" y="1794471"/>
            <a:ext cx="4138561" cy="22385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241" y="1758111"/>
            <a:ext cx="4139158" cy="22386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500" y="4602111"/>
            <a:ext cx="4134599" cy="22386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92800" y="4638421"/>
            <a:ext cx="4135234" cy="2238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682" y="624878"/>
            <a:ext cx="4547298" cy="489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8200" y="1783854"/>
            <a:ext cx="4138688" cy="2220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1783854"/>
            <a:ext cx="4138688" cy="2220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500" y="4641062"/>
            <a:ext cx="4138688" cy="2220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8200" y="4641062"/>
            <a:ext cx="4138688" cy="222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682" y="624878"/>
            <a:ext cx="4605337" cy="489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1783854"/>
            <a:ext cx="4140200" cy="2220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1783854"/>
            <a:ext cx="4138688" cy="2220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7674" y="4626932"/>
            <a:ext cx="3913339" cy="2218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139" y="624878"/>
            <a:ext cx="3186557" cy="4022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8200" y="1783854"/>
            <a:ext cx="4138688" cy="2220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1783854"/>
            <a:ext cx="4138688" cy="2220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011" y="4641062"/>
            <a:ext cx="3549758" cy="2220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8200" y="4641062"/>
            <a:ext cx="4138688" cy="2220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VC</cp:lastModifiedBy>
  <cp:revision>2</cp:revision>
  <dcterms:created xsi:type="dcterms:W3CDTF">2021-11-04T06:25:22Z</dcterms:created>
  <dcterms:modified xsi:type="dcterms:W3CDTF">2021-12-20T17:58:41Z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2021-12-20T00:00:00Z</vt:filetime>
  </property>
  <property fmtid="{D5CDD505-2E9C-101B-9397-08002B2CF9AE}" pid="3" name="LastSaved">
    <vt:filetime>2021-12-20T00:00:00Z</vt:filetime>
  </property>
</Properties>
</file>